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6.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7.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8.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9.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4"/>
    <p:sldMasterId id="2147483757" r:id="rId5"/>
    <p:sldMasterId id="2147483784" r:id="rId6"/>
    <p:sldMasterId id="2147483804" r:id="rId7"/>
    <p:sldMasterId id="2147483824" r:id="rId8"/>
    <p:sldMasterId id="2147483850" r:id="rId9"/>
    <p:sldMasterId id="2147483876" r:id="rId10"/>
    <p:sldMasterId id="2147483935" r:id="rId11"/>
    <p:sldMasterId id="2147483956" r:id="rId12"/>
    <p:sldMasterId id="2147483986" r:id="rId13"/>
  </p:sldMasterIdLst>
  <p:notesMasterIdLst>
    <p:notesMasterId r:id="rId46"/>
  </p:notesMasterIdLst>
  <p:handoutMasterIdLst>
    <p:handoutMasterId r:id="rId47"/>
  </p:handoutMasterIdLst>
  <p:sldIdLst>
    <p:sldId id="323" r:id="rId14"/>
    <p:sldId id="2147476177" r:id="rId15"/>
    <p:sldId id="2147476365" r:id="rId16"/>
    <p:sldId id="2147476233" r:id="rId17"/>
    <p:sldId id="2147476235" r:id="rId18"/>
    <p:sldId id="2147476236" r:id="rId19"/>
    <p:sldId id="12038" r:id="rId20"/>
    <p:sldId id="12063" r:id="rId21"/>
    <p:sldId id="2147476128" r:id="rId22"/>
    <p:sldId id="2147476360" r:id="rId23"/>
    <p:sldId id="2147476372" r:id="rId24"/>
    <p:sldId id="2147476374" r:id="rId25"/>
    <p:sldId id="2147476375" r:id="rId26"/>
    <p:sldId id="2146849229" r:id="rId27"/>
    <p:sldId id="2147476376" r:id="rId28"/>
    <p:sldId id="2147476153" r:id="rId29"/>
    <p:sldId id="2147476154" r:id="rId30"/>
    <p:sldId id="2146849221" r:id="rId31"/>
    <p:sldId id="2147476155" r:id="rId32"/>
    <p:sldId id="2147476142" r:id="rId33"/>
    <p:sldId id="2146849223" r:id="rId34"/>
    <p:sldId id="2147476147" r:id="rId35"/>
    <p:sldId id="2147476158" r:id="rId36"/>
    <p:sldId id="2146849224" r:id="rId37"/>
    <p:sldId id="2146849225" r:id="rId38"/>
    <p:sldId id="2147476146" r:id="rId39"/>
    <p:sldId id="2146849227" r:id="rId40"/>
    <p:sldId id="2147476157" r:id="rId41"/>
    <p:sldId id="2147476159" r:id="rId42"/>
    <p:sldId id="2147476143" r:id="rId43"/>
    <p:sldId id="11652" r:id="rId44"/>
    <p:sldId id="11653" r:id="rId45"/>
  </p:sldIdLst>
  <p:sldSz cx="9144000" cy="5143500" type="screen16x9"/>
  <p:notesSz cx="6797675" cy="9926638"/>
  <p:custDataLst>
    <p:tags r:id="rId4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95" userDrawn="1">
          <p15:clr>
            <a:srgbClr val="A4A3A4"/>
          </p15:clr>
        </p15:guide>
        <p15:guide id="4" orient="horz" pos="940" userDrawn="1">
          <p15:clr>
            <a:srgbClr val="A4A3A4"/>
          </p15:clr>
        </p15:guide>
        <p15:guide id="5" orient="horz" pos="2845" userDrawn="1">
          <p15:clr>
            <a:srgbClr val="A4A3A4"/>
          </p15:clr>
        </p15:guide>
        <p15:guide id="6" orient="horz" pos="2981" userDrawn="1">
          <p15:clr>
            <a:srgbClr val="A4A3A4"/>
          </p15:clr>
        </p15:guide>
        <p15:guide id="7" orient="horz" pos="2709" userDrawn="1">
          <p15:clr>
            <a:srgbClr val="A4A3A4"/>
          </p15:clr>
        </p15:guide>
        <p15:guide id="8" orient="horz" pos="2573" userDrawn="1">
          <p15:clr>
            <a:srgbClr val="A4A3A4"/>
          </p15:clr>
        </p15:guide>
        <p15:guide id="9" orient="horz" pos="2436" userDrawn="1">
          <p15:clr>
            <a:srgbClr val="A4A3A4"/>
          </p15:clr>
        </p15:guide>
        <p15:guide id="10" orient="horz" pos="2346" userDrawn="1">
          <p15:clr>
            <a:srgbClr val="A4A3A4"/>
          </p15:clr>
        </p15:guide>
        <p15:guide id="11" orient="horz" pos="2164" userDrawn="1">
          <p15:clr>
            <a:srgbClr val="A4A3A4"/>
          </p15:clr>
        </p15:guide>
        <p15:guide id="12" orient="horz" pos="1983" userDrawn="1">
          <p15:clr>
            <a:srgbClr val="A4A3A4"/>
          </p15:clr>
        </p15:guide>
        <p15:guide id="13" orient="horz" pos="1892" userDrawn="1">
          <p15:clr>
            <a:srgbClr val="A4A3A4"/>
          </p15:clr>
        </p15:guide>
        <p15:guide id="14" orient="horz" pos="1733" userDrawn="1">
          <p15:clr>
            <a:srgbClr val="A4A3A4"/>
          </p15:clr>
        </p15:guide>
        <p15:guide id="15" orient="horz" pos="1620" userDrawn="1">
          <p15:clr>
            <a:srgbClr val="A4A3A4"/>
          </p15:clr>
        </p15:guide>
        <p15:guide id="16" orient="horz" pos="1484" userDrawn="1">
          <p15:clr>
            <a:srgbClr val="A4A3A4"/>
          </p15:clr>
        </p15:guide>
        <p15:guide id="17" orient="horz" pos="1371" userDrawn="1">
          <p15:clr>
            <a:srgbClr val="A4A3A4"/>
          </p15:clr>
        </p15:guide>
        <p15:guide id="18" orient="horz" pos="1212" userDrawn="1">
          <p15:clr>
            <a:srgbClr val="A4A3A4"/>
          </p15:clr>
        </p15:guide>
        <p15:guide id="19" orient="horz" pos="1076" userDrawn="1">
          <p15:clr>
            <a:srgbClr val="A4A3A4"/>
          </p15:clr>
        </p15:guide>
        <p15:guide id="20" orient="horz" pos="804" userDrawn="1">
          <p15:clr>
            <a:srgbClr val="A4A3A4"/>
          </p15:clr>
        </p15:guide>
        <p15:guide id="21" orient="horz" pos="667" userDrawn="1">
          <p15:clr>
            <a:srgbClr val="A4A3A4"/>
          </p15:clr>
        </p15:guide>
        <p15:guide id="22" orient="horz" pos="531" userDrawn="1">
          <p15:clr>
            <a:srgbClr val="A4A3A4"/>
          </p15:clr>
        </p15:guide>
        <p15:guide id="23" orient="horz" pos="259" userDrawn="1">
          <p15:clr>
            <a:srgbClr val="A4A3A4"/>
          </p15:clr>
        </p15:guide>
        <p15:guide id="24"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06651E-1440-07CE-2071-ED0A2837E3D3}" name="Urech Thomas CKW" initials="UC" userId="S::thomas.urech@ckw.ch::347bee9e-a14f-4e0b-8b85-3bfa9c09896c" providerId="AD"/>
  <p188:author id="{CE51DF68-A210-151B-B2B3-7594DA069831}" name="Schärer Simon CKW" initials="SS" userId="S::simon.schaerer@ckw.ch::bcb43805-b3d6-49db-9d35-29685cc8e006" providerId="AD"/>
  <p188:author id="{9D4DE96C-24DF-7B60-DB8C-A22AE6C372B9}" name="Rast André CKW" initials="AR" userId="S::andre.rast@ckw.ch::068681c5-59a7-43ae-9f43-20f9fed35393" providerId="AD"/>
  <p188:author id="{CFC8C89F-6037-FADD-F071-F2F6CED44343}" name="Binkert Markus CKW" initials="BMC" userId="S::markus.binkert@ckw.ch::ec6721e9-1c2f-49bb-868e-5e598365cec4" providerId="AD"/>
  <p188:author id="{30F13EFD-6D08-5D16-564C-CE4D61747491}" name="Urech Thomas CKW" initials="UrTh" userId="Urech Thomas CKW"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eller Lorenz AXM MKP" initials="lorekell" lastIdx="14" clrIdx="0"/>
  <p:cmAuthor id="1" name="Schoch Nadine MKS-I" initials="SNM" lastIdx="4" clrIdx="1">
    <p:extLst>
      <p:ext uri="{19B8F6BF-5375-455C-9EA6-DF929625EA0E}">
        <p15:presenceInfo xmlns:p15="http://schemas.microsoft.com/office/powerpoint/2012/main" userId="S-1-5-21-2050316433-4167159715-3137120364-113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CCF02"/>
    <a:srgbClr val="699C25"/>
    <a:srgbClr val="4D8B30"/>
    <a:srgbClr val="DE3F1A"/>
    <a:srgbClr val="00ACF5"/>
    <a:srgbClr val="FDC300"/>
    <a:srgbClr val="9F358B"/>
    <a:srgbClr val="901A7D"/>
    <a:srgbClr val="6C9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866B9-3F8A-4A19-84D9-2D7D3819A01D}" v="52" dt="2025-09-19T11:43:21.39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620" y="112"/>
      </p:cViewPr>
      <p:guideLst>
        <p:guide orient="horz" pos="395"/>
        <p:guide orient="horz" pos="940"/>
        <p:guide orient="horz" pos="2845"/>
        <p:guide orient="horz" pos="2981"/>
        <p:guide orient="horz" pos="2709"/>
        <p:guide orient="horz" pos="2573"/>
        <p:guide orient="horz" pos="2436"/>
        <p:guide orient="horz" pos="2346"/>
        <p:guide orient="horz" pos="2164"/>
        <p:guide orient="horz" pos="1983"/>
        <p:guide orient="horz" pos="1892"/>
        <p:guide orient="horz" pos="1733"/>
        <p:guide orient="horz" pos="1620"/>
        <p:guide orient="horz" pos="1484"/>
        <p:guide orient="horz" pos="1371"/>
        <p:guide orient="horz" pos="1212"/>
        <p:guide orient="horz" pos="1076"/>
        <p:guide orient="horz" pos="804"/>
        <p:guide orient="horz" pos="667"/>
        <p:guide orient="horz" pos="531"/>
        <p:guide orient="horz" pos="259"/>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ckwgruppe.sharepoint.com/sites/Regulatory&amp;PublicAffairsCKW-DEPT-CKWVBU/Shared%20Documents/General/5_Kommunikation/Pr&#228;sentationen/Grafiken/Entrwicklu.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85815799657139E-2"/>
          <c:y val="5.0925912276408622E-2"/>
          <c:w val="0.89365857392825898"/>
          <c:h val="0.71778069407990663"/>
        </c:manualLayout>
      </c:layout>
      <c:barChart>
        <c:barDir val="col"/>
        <c:grouping val="clustered"/>
        <c:varyColors val="0"/>
        <c:ser>
          <c:idx val="0"/>
          <c:order val="0"/>
          <c:tx>
            <c:strRef>
              <c:f>Tabelle1!$B$1</c:f>
              <c:strCache>
                <c:ptCount val="1"/>
                <c:pt idx="0">
                  <c:v>Referenzmarktpreis inkl. HKN</c:v>
                </c:pt>
              </c:strCache>
            </c:strRef>
          </c:tx>
          <c:spPr>
            <a:solidFill>
              <a:schemeClr val="accent1"/>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Tabelle1!$A$2:$A$16</c:f>
              <c:strCache>
                <c:ptCount val="15"/>
                <c:pt idx="0">
                  <c:v>Q4/2021</c:v>
                </c:pt>
                <c:pt idx="1">
                  <c:v>Q1/2022</c:v>
                </c:pt>
                <c:pt idx="2">
                  <c:v>Q2/2022</c:v>
                </c:pt>
                <c:pt idx="3">
                  <c:v>Q3/2022</c:v>
                </c:pt>
                <c:pt idx="4">
                  <c:v>Q4/2022</c:v>
                </c:pt>
                <c:pt idx="5">
                  <c:v>Q1/2023</c:v>
                </c:pt>
                <c:pt idx="6">
                  <c:v>Q2/2023</c:v>
                </c:pt>
                <c:pt idx="7">
                  <c:v>Q3/2023</c:v>
                </c:pt>
                <c:pt idx="8">
                  <c:v>Q4/2023</c:v>
                </c:pt>
                <c:pt idx="9">
                  <c:v>Q1/2024</c:v>
                </c:pt>
                <c:pt idx="10">
                  <c:v>Q2/2024</c:v>
                </c:pt>
                <c:pt idx="11">
                  <c:v>Q3/2024</c:v>
                </c:pt>
                <c:pt idx="12">
                  <c:v>Q4/2024</c:v>
                </c:pt>
                <c:pt idx="13">
                  <c:v>Q1/2025</c:v>
                </c:pt>
                <c:pt idx="14">
                  <c:v>Q2/2025</c:v>
                </c:pt>
              </c:strCache>
            </c:strRef>
          </c:cat>
          <c:val>
            <c:numRef>
              <c:f>Tabelle1!$B$2:$B$16</c:f>
              <c:numCache>
                <c:formatCode>0.0</c:formatCode>
                <c:ptCount val="15"/>
                <c:pt idx="0">
                  <c:v>8.5</c:v>
                </c:pt>
                <c:pt idx="1">
                  <c:v>28.245999999999999</c:v>
                </c:pt>
                <c:pt idx="2">
                  <c:v>23.652999999999999</c:v>
                </c:pt>
                <c:pt idx="3">
                  <c:v>42.258000000000003</c:v>
                </c:pt>
                <c:pt idx="4">
                  <c:v>21.724</c:v>
                </c:pt>
                <c:pt idx="5">
                  <c:v>15.141999999999999</c:v>
                </c:pt>
                <c:pt idx="6">
                  <c:v>9.6920000000000002</c:v>
                </c:pt>
                <c:pt idx="7">
                  <c:v>9.1660000000000004</c:v>
                </c:pt>
                <c:pt idx="8">
                  <c:v>10.704000000000001</c:v>
                </c:pt>
                <c:pt idx="9">
                  <c:v>8.1969999999999992</c:v>
                </c:pt>
                <c:pt idx="10">
                  <c:v>5.5</c:v>
                </c:pt>
                <c:pt idx="11">
                  <c:v>5.3</c:v>
                </c:pt>
                <c:pt idx="12">
                  <c:v>10.750999999999999</c:v>
                </c:pt>
                <c:pt idx="13">
                  <c:v>12.4</c:v>
                </c:pt>
                <c:pt idx="14">
                  <c:v>4.8</c:v>
                </c:pt>
              </c:numCache>
            </c:numRef>
          </c:val>
          <c:extLst>
            <c:ext xmlns:c16="http://schemas.microsoft.com/office/drawing/2014/chart" uri="{C3380CC4-5D6E-409C-BE32-E72D297353CC}">
              <c16:uniqueId val="{00000000-8E08-4DAC-A36B-EE1EDDDB6017}"/>
            </c:ext>
          </c:extLst>
        </c:ser>
        <c:dLbls>
          <c:dLblPos val="outEnd"/>
          <c:showLegendKey val="0"/>
          <c:showVal val="1"/>
          <c:showCatName val="0"/>
          <c:showSerName val="0"/>
          <c:showPercent val="0"/>
          <c:showBubbleSize val="0"/>
        </c:dLbls>
        <c:gapWidth val="219"/>
        <c:overlap val="-27"/>
        <c:axId val="751884447"/>
        <c:axId val="751876767"/>
      </c:barChart>
      <c:catAx>
        <c:axId val="751884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51876767"/>
        <c:crosses val="autoZero"/>
        <c:auto val="1"/>
        <c:lblAlgn val="ctr"/>
        <c:lblOffset val="100"/>
        <c:noMultiLvlLbl val="0"/>
      </c:catAx>
      <c:valAx>
        <c:axId val="75187676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751884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0.45777</cdr:x>
      <cdr:y>0.06985</cdr:y>
    </cdr:from>
    <cdr:to>
      <cdr:x>0.82432</cdr:x>
      <cdr:y>0.11068</cdr:y>
    </cdr:to>
    <cdr:sp macro="" textlink="">
      <cdr:nvSpPr>
        <cdr:cNvPr id="2" name="Textfeld 1">
          <a:extLst xmlns:a="http://schemas.openxmlformats.org/drawingml/2006/main">
            <a:ext uri="{FF2B5EF4-FFF2-40B4-BE49-F238E27FC236}">
              <a16:creationId xmlns:a16="http://schemas.microsoft.com/office/drawing/2014/main" id="{34A3BA4C-CFCA-4901-D4E4-32E518309863}"/>
            </a:ext>
          </a:extLst>
        </cdr:cNvPr>
        <cdr:cNvSpPr txBox="1"/>
      </cdr:nvSpPr>
      <cdr:spPr>
        <a:xfrm xmlns:a="http://schemas.openxmlformats.org/drawingml/2006/main">
          <a:off x="2655730" y="236914"/>
          <a:ext cx="2126544" cy="138499"/>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l">
            <a:spcAft>
              <a:spcPts val="600"/>
            </a:spcAft>
            <a:buClr>
              <a:schemeClr val="accent1"/>
            </a:buClr>
          </a:pPr>
          <a:r>
            <a:rPr lang="de-CH" sz="900" kern="1200" spc="10" dirty="0">
              <a:cs typeface="Arial" pitchFamily="34" charset="0"/>
            </a:rPr>
            <a:t>BFE-Referenzmarktpreis inkl. HKN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1E239B3F-C084-497F-8C66-E2E16B4D30CC}" type="datetimeFigureOut">
              <a:rPr lang="de-CH"/>
              <a:pPr/>
              <a:t>24.09.2025</a:t>
            </a:fld>
            <a:endParaRPr lang="de-DE"/>
          </a:p>
        </p:txBody>
      </p:sp>
      <p:sp>
        <p:nvSpPr>
          <p:cNvPr id="4" name="Fußzeilenplatzhalt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861E8061-6B71-48E4-BA4B-259CF3D47207}" type="slidenum">
              <a:rPr/>
              <a:pPr/>
              <a:t>‹Nr.›</a:t>
            </a:fld>
            <a:endParaRPr lang="de-DE"/>
          </a:p>
        </p:txBody>
      </p:sp>
    </p:spTree>
    <p:extLst>
      <p:ext uri="{BB962C8B-B14F-4D97-AF65-F5344CB8AC3E}">
        <p14:creationId xmlns:p14="http://schemas.microsoft.com/office/powerpoint/2010/main" val="4093323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900">
                <a:latin typeface="Arial" pitchFamily="34" charset="0"/>
                <a:cs typeface="Arial" pitchFamily="34" charset="0"/>
              </a:defRPr>
            </a:lvl1pPr>
          </a:lstStyle>
          <a:p>
            <a:endParaRPr lang="de-CH"/>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900">
                <a:latin typeface="Arial" pitchFamily="34" charset="0"/>
                <a:cs typeface="Arial" pitchFamily="34" charset="0"/>
              </a:defRPr>
            </a:lvl1pPr>
          </a:lstStyle>
          <a:p>
            <a:fld id="{9A1C4B74-E66F-4EB8-A983-97C2415680E1}" type="datetimeFigureOut">
              <a:rPr lang="de-DE" smtClean="0"/>
              <a:pPr/>
              <a:t>24.09.2025</a:t>
            </a:fld>
            <a:endParaRPr lang="de-CH"/>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900">
                <a:latin typeface="Arial" pitchFamily="34" charset="0"/>
                <a:cs typeface="Arial" pitchFamily="34" charset="0"/>
              </a:defRPr>
            </a:lvl1pPr>
          </a:lstStyle>
          <a:p>
            <a:endParaRPr lang="de-CH"/>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900">
                <a:latin typeface="Arial" pitchFamily="34" charset="0"/>
                <a:cs typeface="Arial" pitchFamily="34" charset="0"/>
              </a:defRPr>
            </a:lvl1pPr>
          </a:lstStyle>
          <a:p>
            <a:fld id="{E51DD3B8-B015-4DDD-860D-90BFE2D279F0}" type="slidenum">
              <a:rPr lang="de-CH" smtClean="0"/>
              <a:pPr/>
              <a:t>‹Nr.›</a:t>
            </a:fld>
            <a:endParaRPr lang="de-CH"/>
          </a:p>
        </p:txBody>
      </p:sp>
    </p:spTree>
    <p:extLst>
      <p:ext uri="{BB962C8B-B14F-4D97-AF65-F5344CB8AC3E}">
        <p14:creationId xmlns:p14="http://schemas.microsoft.com/office/powerpoint/2010/main" val="1083505189"/>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1pPr>
    <a:lvl2pPr marL="361950" indent="-18097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542925" indent="-18097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3pPr>
    <a:lvl4pPr marL="714375" indent="-171450"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4pPr>
    <a:lvl5pPr marL="895350" indent="-18097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DCE3C-1B13-FBD4-4084-EF104637C03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257B2B3-E9B3-7CCE-CB95-EDDB8E26CAD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C4C946E-DE95-F0B7-4C33-02E12197FFB6}"/>
              </a:ext>
            </a:extLst>
          </p:cNvPr>
          <p:cNvSpPr>
            <a:spLocks noGrp="1"/>
          </p:cNvSpPr>
          <p:nvPr>
            <p:ph type="body" idx="1"/>
          </p:nvPr>
        </p:nvSpPr>
        <p:spPr/>
        <p:txBody>
          <a:bodyPr/>
          <a:lstStyle/>
          <a:p>
            <a:pPr marL="0" indent="0">
              <a:buNone/>
            </a:pPr>
            <a:endParaRPr lang="de-DE"/>
          </a:p>
        </p:txBody>
      </p:sp>
      <p:sp>
        <p:nvSpPr>
          <p:cNvPr id="4" name="Foliennummernplatzhalter 3">
            <a:extLst>
              <a:ext uri="{FF2B5EF4-FFF2-40B4-BE49-F238E27FC236}">
                <a16:creationId xmlns:a16="http://schemas.microsoft.com/office/drawing/2014/main" id="{A894EE80-F10D-7C4D-F2E8-26CE9D92D7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DD3B8-B015-4DDD-860D-90BFE2D279F0}" type="slidenum">
              <a:rPr kumimoji="0" lang="de-CH" sz="9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CH" sz="9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877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C95FE-0F4D-E65D-299C-0A6C2160C6C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E0BC194-D38E-C82A-B4A9-71A08B43A39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622C707-D7EE-3B4B-28D2-C4230B60569C}"/>
              </a:ext>
            </a:extLst>
          </p:cNvPr>
          <p:cNvSpPr>
            <a:spLocks noGrp="1"/>
          </p:cNvSpPr>
          <p:nvPr>
            <p:ph type="body" idx="1"/>
          </p:nvPr>
        </p:nvSpPr>
        <p:spPr/>
        <p:txBody>
          <a:bodyPr/>
          <a:lstStyle/>
          <a:p>
            <a:pPr marL="0" indent="0">
              <a:buNone/>
            </a:pPr>
            <a:endParaRPr lang="de-DE"/>
          </a:p>
        </p:txBody>
      </p:sp>
      <p:sp>
        <p:nvSpPr>
          <p:cNvPr id="4" name="Foliennummernplatzhalter 3">
            <a:extLst>
              <a:ext uri="{FF2B5EF4-FFF2-40B4-BE49-F238E27FC236}">
                <a16:creationId xmlns:a16="http://schemas.microsoft.com/office/drawing/2014/main" id="{5E79A698-C727-E8CE-365A-E5D504080B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DD3B8-B015-4DDD-860D-90BFE2D279F0}" type="slidenum">
              <a:rPr kumimoji="0" lang="de-CH" sz="9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CH" sz="9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1696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F175C-EFCC-3F27-A301-C548FCA49C7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A6EB33C-48BC-765C-47AF-04653D71FF1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C4054E8-888C-A73C-B39C-102E5AD715BA}"/>
              </a:ext>
            </a:extLst>
          </p:cNvPr>
          <p:cNvSpPr>
            <a:spLocks noGrp="1"/>
          </p:cNvSpPr>
          <p:nvPr>
            <p:ph type="body" idx="1"/>
          </p:nvPr>
        </p:nvSpPr>
        <p:spPr/>
        <p:txBody>
          <a:bodyPr/>
          <a:lstStyle/>
          <a:p>
            <a:pPr marL="0" indent="0">
              <a:buNone/>
            </a:pPr>
            <a:endParaRPr lang="de-DE"/>
          </a:p>
        </p:txBody>
      </p:sp>
      <p:sp>
        <p:nvSpPr>
          <p:cNvPr id="4" name="Foliennummernplatzhalter 3">
            <a:extLst>
              <a:ext uri="{FF2B5EF4-FFF2-40B4-BE49-F238E27FC236}">
                <a16:creationId xmlns:a16="http://schemas.microsoft.com/office/drawing/2014/main" id="{987E56ED-2E7A-5979-4F43-B2C1FB5729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DD3B8-B015-4DDD-860D-90BFE2D279F0}" type="slidenum">
              <a:rPr kumimoji="0" lang="de-CH" sz="9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CH" sz="9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3663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DD3B8-B015-4DDD-860D-90BFE2D279F0}" type="slidenum">
              <a:rPr kumimoji="0" lang="de-CH" sz="9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9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844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DD3B8-B015-4DDD-860D-90BFE2D279F0}" type="slidenum">
              <a:rPr kumimoji="0" lang="de-CH" sz="9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9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423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C53F3-C102-9918-3186-3CEFB523D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ED070-101F-5BD5-F42E-047FD07CF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668A0-7E41-CDDD-49EC-74F3208324CF}"/>
              </a:ext>
            </a:extLst>
          </p:cNvPr>
          <p:cNvSpPr>
            <a:spLocks noGrp="1"/>
          </p:cNvSpPr>
          <p:nvPr>
            <p:ph type="body" idx="1"/>
          </p:nvPr>
        </p:nvSpPr>
        <p:spPr/>
        <p:txBody>
          <a:bodyPr/>
          <a:lstStyle/>
          <a:p>
            <a:endParaRPr lang="de-CH"/>
          </a:p>
        </p:txBody>
      </p:sp>
      <p:sp>
        <p:nvSpPr>
          <p:cNvPr id="4" name="Slide Number Placeholder 3">
            <a:extLst>
              <a:ext uri="{FF2B5EF4-FFF2-40B4-BE49-F238E27FC236}">
                <a16:creationId xmlns:a16="http://schemas.microsoft.com/office/drawing/2014/main" id="{314A639A-DF92-C874-EA3C-830D95CC53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DD3B8-B015-4DDD-860D-90BFE2D279F0}" type="slidenum">
              <a:rPr kumimoji="0" lang="de-CH" sz="9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9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03687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Icon [Druck]">
    <p:spTree>
      <p:nvGrpSpPr>
        <p:cNvPr id="1" name=""/>
        <p:cNvGrpSpPr/>
        <p:nvPr/>
      </p:nvGrpSpPr>
      <p:grpSpPr>
        <a:xfrm>
          <a:off x="0" y="0"/>
          <a:ext cx="0" cy="0"/>
          <a:chOff x="0" y="0"/>
          <a:chExt cx="0" cy="0"/>
        </a:xfrm>
      </p:grpSpPr>
      <p:sp>
        <p:nvSpPr>
          <p:cNvPr id="10" name="Rechteck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a:latin typeface="Gotham Office" panose="02000000000000000000" pitchFamily="2" charset="0"/>
            </a:endParaRPr>
          </a:p>
        </p:txBody>
      </p:sp>
      <p:sp>
        <p:nvSpPr>
          <p:cNvPr id="7" name="Oval 6">
            <a:extLst>
              <a:ext uri="{FF2B5EF4-FFF2-40B4-BE49-F238E27FC236}">
                <a16:creationId xmlns:a16="http://schemas.microsoft.com/office/drawing/2014/main" id="{A32D16B8-E0F3-7C46-B44C-FF771881BAD2}"/>
              </a:ext>
            </a:extLst>
          </p:cNvPr>
          <p:cNvSpPr>
            <a:spLocks noChangeAspect="1"/>
          </p:cNvSpPr>
          <p:nvPr userDrawn="1"/>
        </p:nvSpPr>
        <p:spPr>
          <a:xfrm>
            <a:off x="572038" y="983730"/>
            <a:ext cx="1944000" cy="1944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4537240"/>
            <a:ext cx="1440000" cy="411430"/>
          </a:xfrm>
          <a:prstGeom prst="rect">
            <a:avLst/>
          </a:prstGeom>
        </p:spPr>
      </p:pic>
      <p:sp>
        <p:nvSpPr>
          <p:cNvPr id="5" name="Titel 4"/>
          <p:cNvSpPr>
            <a:spLocks noGrp="1"/>
          </p:cNvSpPr>
          <p:nvPr>
            <p:ph type="title" hasCustomPrompt="1"/>
          </p:nvPr>
        </p:nvSpPr>
        <p:spPr>
          <a:xfrm>
            <a:off x="1383178" y="1526132"/>
            <a:ext cx="7329022" cy="728849"/>
          </a:xfrm>
        </p:spPr>
        <p:txBody>
          <a:bodyPr wrap="square">
            <a:spAutoFit/>
          </a:bodyPr>
          <a:lstStyle>
            <a:lvl1pPr>
              <a:defRPr sz="4500" b="1">
                <a:latin typeface="Gotham Office" panose="02000000000000000000" pitchFamily="2" charset="0"/>
              </a:defRPr>
            </a:lvl1pPr>
          </a:lstStyle>
          <a:p>
            <a:r>
              <a:rPr lang="de-DE"/>
              <a:t>Titel 45 </a:t>
            </a:r>
            <a:r>
              <a:rPr lang="de-DE" err="1"/>
              <a:t>pt</a:t>
            </a:r>
            <a:r>
              <a:rPr lang="de-DE"/>
              <a:t>.</a:t>
            </a:r>
            <a:endParaRPr lang="de-CH"/>
          </a:p>
        </p:txBody>
      </p:sp>
      <p:sp>
        <p:nvSpPr>
          <p:cNvPr id="9" name="Textplatzhalter 8"/>
          <p:cNvSpPr>
            <a:spLocks noGrp="1"/>
          </p:cNvSpPr>
          <p:nvPr>
            <p:ph type="body" sz="quarter" idx="12" hasCustomPrompt="1"/>
          </p:nvPr>
        </p:nvSpPr>
        <p:spPr>
          <a:xfrm>
            <a:off x="1406708" y="2356917"/>
            <a:ext cx="7305492" cy="267184"/>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Pct val="110000"/>
              <a:buFont typeface="Arial" pitchFamily="34" charset="0"/>
              <a:buNone/>
              <a:tabLst/>
              <a:defRPr sz="1500" b="0" i="0">
                <a:latin typeface="Gotham Office" panose="02000000000000000000" pitchFamily="2" charset="0"/>
              </a:defRPr>
            </a:lvl1pPr>
          </a:lstStyle>
          <a:p>
            <a:pPr marL="0" marR="0" lvl="0" indent="0" algn="l" defTabSz="914400" rtl="0" eaLnBrk="1" fontAlgn="auto" latinLnBrk="0" hangingPunct="1">
              <a:lnSpc>
                <a:spcPct val="100000"/>
              </a:lnSpc>
              <a:spcBef>
                <a:spcPts val="0"/>
              </a:spcBef>
              <a:spcAft>
                <a:spcPts val="600"/>
              </a:spcAft>
              <a:buClrTx/>
              <a:buSzPct val="110000"/>
              <a:buFont typeface="Arial" pitchFamily="34" charset="0"/>
              <a:buNone/>
              <a:tabLst/>
              <a:defRPr/>
            </a:pPr>
            <a:r>
              <a:rPr lang="de-DE"/>
              <a:t>Ort, Datum</a:t>
            </a:r>
            <a:endParaRPr lang="de-CH"/>
          </a:p>
        </p:txBody>
      </p:sp>
    </p:spTree>
    <p:extLst>
      <p:ext uri="{BB962C8B-B14F-4D97-AF65-F5344CB8AC3E}">
        <p14:creationId xmlns:p14="http://schemas.microsoft.com/office/powerpoint/2010/main" val="34527484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it dr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mit drei Bilder ohne Abstand,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6690" y="1282291"/>
            <a:ext cx="4135111" cy="3229200"/>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7" name="Bildplatzhalter 5"/>
          <p:cNvSpPr>
            <a:spLocks noGrp="1"/>
          </p:cNvSpPr>
          <p:nvPr>
            <p:ph type="pic" sz="quarter" idx="13"/>
          </p:nvPr>
        </p:nvSpPr>
        <p:spPr>
          <a:xfrm>
            <a:off x="4573915" y="1278914"/>
            <a:ext cx="4140000" cy="1612577"/>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8" name="Bildplatzhalter 5"/>
          <p:cNvSpPr>
            <a:spLocks noGrp="1"/>
          </p:cNvSpPr>
          <p:nvPr>
            <p:ph type="pic" sz="quarter" idx="14"/>
          </p:nvPr>
        </p:nvSpPr>
        <p:spPr>
          <a:xfrm>
            <a:off x="4573915" y="2898902"/>
            <a:ext cx="4140000" cy="1612577"/>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9" name="Datumsplatzhalter 4"/>
          <p:cNvSpPr>
            <a:spLocks noGrp="1"/>
          </p:cNvSpPr>
          <p:nvPr>
            <p:ph type="dt" sz="half" idx="2"/>
          </p:nvPr>
        </p:nvSpPr>
        <p:spPr>
          <a:xfrm>
            <a:off x="1512130" y="474638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85DC8A31-267F-4F65-8165-4AC6A9828219}" type="datetime1">
              <a:rPr lang="de-CH" smtClean="0"/>
              <a:pPr/>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10" name="Textplatzhalter 6">
            <a:extLst>
              <a:ext uri="{FF2B5EF4-FFF2-40B4-BE49-F238E27FC236}">
                <a16:creationId xmlns:a16="http://schemas.microsoft.com/office/drawing/2014/main" id="{0599A817-4F1F-B243-AB7F-77D1C3BDBD05}"/>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571649753"/>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rgani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676"/>
            <a:ext cx="8280000" cy="536307"/>
          </a:xfrm>
        </p:spPr>
        <p:txBody>
          <a:bodyPr tIns="104400"/>
          <a:lstStyle>
            <a:lvl1pPr>
              <a:defRPr b="1">
                <a:latin typeface="Gotham Office" panose="02000000000000000000" pitchFamily="2" charset="0"/>
              </a:defRPr>
            </a:lvl1pPr>
          </a:lstStyle>
          <a:p>
            <a:r>
              <a:rPr lang="de-DE"/>
              <a:t>Organigramm,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1" y="1313172"/>
            <a:ext cx="8280400" cy="610878"/>
          </a:xfrm>
          <a:prstGeom prst="rect">
            <a:avLst/>
          </a:prstGeom>
        </p:spPr>
        <p:txBody>
          <a:bodyPr lIns="0" tIns="0" rIns="0" bIns="0"/>
          <a:lstStyle>
            <a:lvl1pPr marL="0" indent="0">
              <a:spcAft>
                <a:spcPts val="0"/>
              </a:spcAft>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SmartArt-Platzhalter 8"/>
          <p:cNvSpPr>
            <a:spLocks noGrp="1"/>
          </p:cNvSpPr>
          <p:nvPr>
            <p:ph type="dgm" sz="quarter" idx="14" hasCustomPrompt="1"/>
          </p:nvPr>
        </p:nvSpPr>
        <p:spPr>
          <a:xfrm>
            <a:off x="431801" y="1934450"/>
            <a:ext cx="8280400" cy="2584999"/>
          </a:xfrm>
          <a:prstGeom prst="rect">
            <a:avLst/>
          </a:prstGeom>
        </p:spPr>
        <p:txBody>
          <a:bodyPr lIns="72000" tIns="72000"/>
          <a:lstStyle>
            <a:lvl1pPr marL="0" indent="0">
              <a:buNone/>
              <a:defRPr sz="800" b="0" i="0">
                <a:solidFill>
                  <a:schemeClr val="tx1"/>
                </a:solidFill>
                <a:latin typeface="Gotham Office" panose="02000000000000000000" pitchFamily="2" charset="0"/>
                <a:cs typeface="Arial" pitchFamily="34" charset="0"/>
              </a:defRPr>
            </a:lvl1pPr>
          </a:lstStyle>
          <a:p>
            <a:r>
              <a:rPr lang="de-CH"/>
              <a:t>Organigramm durch Klicken auf Symbol hinzufügen</a:t>
            </a:r>
          </a:p>
        </p:txBody>
      </p:sp>
      <p:sp>
        <p:nvSpPr>
          <p:cNvPr id="6" name="Datumsplatzhalter 4"/>
          <p:cNvSpPr>
            <a:spLocks noGrp="1"/>
          </p:cNvSpPr>
          <p:nvPr>
            <p:ph type="dt" sz="half" idx="2"/>
          </p:nvPr>
        </p:nvSpPr>
        <p:spPr>
          <a:xfrm>
            <a:off x="1512130" y="4741129"/>
            <a:ext cx="2518164"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584ACB37-58F8-40BD-AD91-FF5A0E6224F6}" type="datetime1">
              <a:rPr lang="de-DE" smtClean="0"/>
              <a:t>24.09.2025</a:t>
            </a:fld>
            <a:endParaRPr lang="de-CH"/>
          </a:p>
        </p:txBody>
      </p:sp>
      <p:sp>
        <p:nvSpPr>
          <p:cNvPr id="8" name="Textplatzhalter 6">
            <a:extLst>
              <a:ext uri="{FF2B5EF4-FFF2-40B4-BE49-F238E27FC236}">
                <a16:creationId xmlns:a16="http://schemas.microsoft.com/office/drawing/2014/main" id="{B0EC9961-8250-294F-B9B8-B129FDE23BF6}"/>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129756915"/>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Fragen/Antwor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7038ED1-BA53-474D-847E-707A99B3F53E}"/>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4298" b="4460"/>
          <a:stretch/>
        </p:blipFill>
        <p:spPr>
          <a:xfrm>
            <a:off x="3257298" y="1330562"/>
            <a:ext cx="2623982" cy="2628000"/>
          </a:xfrm>
          <a:prstGeom prst="rect">
            <a:avLst/>
          </a:prstGeom>
        </p:spPr>
      </p:pic>
      <p:sp>
        <p:nvSpPr>
          <p:cNvPr id="2" name="Titel 1"/>
          <p:cNvSpPr>
            <a:spLocks noGrp="1"/>
          </p:cNvSpPr>
          <p:nvPr>
            <p:ph type="title" hasCustomPrompt="1"/>
          </p:nvPr>
        </p:nvSpPr>
        <p:spPr>
          <a:xfrm>
            <a:off x="432259" y="269842"/>
            <a:ext cx="8280000" cy="467239"/>
          </a:xfrm>
        </p:spPr>
        <p:txBody>
          <a:bodyPr tIns="36000"/>
          <a:lstStyle>
            <a:lvl1pPr>
              <a:defRPr sz="2800" b="1">
                <a:solidFill>
                  <a:schemeClr val="bg1"/>
                </a:solidFill>
                <a:latin typeface="Gotham Office" panose="02000000000000000000" pitchFamily="2" charset="0"/>
              </a:defRPr>
            </a:lvl1pPr>
          </a:lstStyle>
          <a:p>
            <a:r>
              <a:rPr lang="de-DE"/>
              <a:t>Q&amp;A: Eure Fragen an uns</a:t>
            </a:r>
            <a:endParaRPr lang="de-CH"/>
          </a:p>
        </p:txBody>
      </p:sp>
      <p:pic>
        <p:nvPicPr>
          <p:cNvPr id="6" name="Grafik 5"/>
          <p:cNvPicPr>
            <a:picLocks noChangeAspect="1"/>
          </p:cNvPicPr>
          <p:nvPr userDrawn="1"/>
        </p:nvPicPr>
        <p:blipFill rotWithShape="1">
          <a:blip r:embed="rId2">
            <a:extLst>
              <a:ext uri="{28A0092B-C50C-407E-A947-70E740481C1C}">
                <a14:useLocalDpi xmlns:a14="http://schemas.microsoft.com/office/drawing/2010/main" val="0"/>
              </a:ext>
            </a:extLst>
          </a:blip>
          <a:srcRect r="4298" b="4460"/>
          <a:stretch/>
        </p:blipFill>
        <p:spPr>
          <a:xfrm>
            <a:off x="3257298" y="1330562"/>
            <a:ext cx="2623982" cy="2628000"/>
          </a:xfrm>
          <a:prstGeom prst="rect">
            <a:avLst/>
          </a:prstGeom>
        </p:spPr>
      </p:pic>
    </p:spTree>
    <p:extLst>
      <p:ext uri="{BB962C8B-B14F-4D97-AF65-F5344CB8AC3E}">
        <p14:creationId xmlns:p14="http://schemas.microsoft.com/office/powerpoint/2010/main" val="29659583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Abspann [Druck]">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ADFB1CA-D461-E341-B47A-91E89D27943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Oval 6">
            <a:extLst>
              <a:ext uri="{FF2B5EF4-FFF2-40B4-BE49-F238E27FC236}">
                <a16:creationId xmlns:a16="http://schemas.microsoft.com/office/drawing/2014/main" id="{CEB7CCA7-8835-CD41-9FBC-8BF156B9C60D}"/>
              </a:ext>
            </a:extLst>
          </p:cNvPr>
          <p:cNvSpPr>
            <a:spLocks noChangeAspect="1"/>
          </p:cNvSpPr>
          <p:nvPr userDrawn="1"/>
        </p:nvSpPr>
        <p:spPr>
          <a:xfrm>
            <a:off x="3222000" y="1004837"/>
            <a:ext cx="2700000" cy="2700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6" name="Textfeld 5"/>
          <p:cNvSpPr txBox="1"/>
          <p:nvPr/>
        </p:nvSpPr>
        <p:spPr>
          <a:xfrm>
            <a:off x="431801" y="1955505"/>
            <a:ext cx="8280400" cy="794080"/>
          </a:xfrm>
          <a:prstGeom prst="rect">
            <a:avLst/>
          </a:prstGeom>
          <a:noFill/>
        </p:spPr>
        <p:txBody>
          <a:bodyPr wrap="square" lIns="0" tIns="126000" rIns="0" bIns="0" rtlCol="0">
            <a:spAutoFit/>
          </a:bodyPr>
          <a:lstStyle/>
          <a:p>
            <a:pPr algn="ctr">
              <a:lnSpc>
                <a:spcPts val="5200"/>
              </a:lnSpc>
            </a:pPr>
            <a:r>
              <a:rPr lang="de-CH" sz="4500" b="1" i="0" spc="10">
                <a:solidFill>
                  <a:schemeClr val="bg1"/>
                </a:solidFill>
                <a:latin typeface="Gotham Office" panose="02000000000000000000" pitchFamily="2" charset="0"/>
                <a:cs typeface="Arial" pitchFamily="34" charset="0"/>
              </a:rPr>
              <a:t>Danke.</a:t>
            </a:r>
          </a:p>
        </p:txBody>
      </p:sp>
      <p:pic>
        <p:nvPicPr>
          <p:cNvPr id="11" name="Grafik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4537406"/>
            <a:ext cx="1440000" cy="411430"/>
          </a:xfrm>
          <a:prstGeom prst="rect">
            <a:avLst/>
          </a:prstGeom>
        </p:spPr>
      </p:pic>
    </p:spTree>
    <p:extLst>
      <p:ext uri="{BB962C8B-B14F-4D97-AF65-F5344CB8AC3E}">
        <p14:creationId xmlns:p14="http://schemas.microsoft.com/office/powerpoint/2010/main" val="1862825739"/>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59482"/>
            <a:ext cx="8280000" cy="536307"/>
          </a:xfrm>
        </p:spPr>
        <p:txBody>
          <a:bodyPr/>
          <a:lstStyle>
            <a:lvl1pPr>
              <a:defRPr b="1" baseline="0">
                <a:latin typeface="Gotham Office" panose="02000000000000000000" pitchFamily="2" charset="0"/>
              </a:defRPr>
            </a:lvl1pPr>
          </a:lstStyle>
          <a:p>
            <a:r>
              <a:rPr lang="de-DE"/>
              <a:t>Titel, 28 </a:t>
            </a:r>
            <a:r>
              <a:rPr lang="de-DE" err="1"/>
              <a:t>pt</a:t>
            </a:r>
            <a:r>
              <a:rPr lang="de-DE"/>
              <a:t> und </a:t>
            </a:r>
            <a:r>
              <a:rPr lang="de-DE" err="1"/>
              <a:t>Bold</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Datumsplatzhalter 4"/>
          <p:cNvSpPr>
            <a:spLocks noGrp="1"/>
          </p:cNvSpPr>
          <p:nvPr>
            <p:ph type="dt" sz="half" idx="2"/>
          </p:nvPr>
        </p:nvSpPr>
        <p:spPr>
          <a:xfrm>
            <a:off x="1527895" y="4738095"/>
            <a:ext cx="2596236" cy="237600"/>
          </a:xfrm>
          <a:prstGeom prst="rect">
            <a:avLst/>
          </a:prstGeom>
        </p:spPr>
        <p:txBody>
          <a:bodyPr vert="horz" lIns="0" tIns="0" rIns="0" bIns="0" rtlCol="0" anchor="b"/>
          <a:lstStyle>
            <a:lvl1pPr algn="l">
              <a:defRPr sz="800" b="0" i="0" baseline="0">
                <a:solidFill>
                  <a:schemeClr val="tx1"/>
                </a:solidFill>
                <a:latin typeface="Gotham Office" panose="02000000000000000000" pitchFamily="2" charset="0"/>
              </a:defRPr>
            </a:lvl1pPr>
          </a:lstStyle>
          <a:p>
            <a:fld id="{B8D32F0B-01BC-4175-B224-0312D61259B0}" type="datetime1">
              <a:rPr lang="de-DE" smtClean="0"/>
              <a:t>24.09.2025</a:t>
            </a:fld>
            <a:endParaRPr lang="de-CH"/>
          </a:p>
        </p:txBody>
      </p:sp>
    </p:spTree>
    <p:extLst>
      <p:ext uri="{BB962C8B-B14F-4D97-AF65-F5344CB8AC3E}">
        <p14:creationId xmlns:p14="http://schemas.microsoft.com/office/powerpoint/2010/main" val="19176941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1" y="159482"/>
            <a:ext cx="8280400" cy="536307"/>
          </a:xfrm>
        </p:spPr>
        <p:txBody>
          <a:bodyPr/>
          <a:lstStyle>
            <a:lvl1pPr>
              <a:defRPr b="1" baseline="0">
                <a:latin typeface="Gotham Office" panose="02000000000000000000" pitchFamily="2" charset="0"/>
              </a:defRPr>
            </a:lvl1pPr>
          </a:lstStyle>
          <a:p>
            <a:r>
              <a:rPr lang="de-DE"/>
              <a:t>Hier steht eine Headline in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1" y="1486463"/>
            <a:ext cx="8280400" cy="2777562"/>
          </a:xfrm>
          <a:prstGeom prst="rect">
            <a:avLst/>
          </a:prstGeom>
        </p:spPr>
        <p:txBody>
          <a:bodyPr lIns="0" tIns="0" rIns="0" bIns="0"/>
          <a:lstStyle>
            <a:lvl1pPr marL="0" indent="0">
              <a:spcAft>
                <a:spcPts val="1200"/>
              </a:spcAft>
              <a:buNone/>
              <a:defRPr sz="1500" b="0" i="0" baseline="0">
                <a:latin typeface="Gotham Office" panose="02000000000000000000" pitchFamily="2" charset="0"/>
              </a:defRPr>
            </a:lvl1pPr>
            <a:lvl2pPr marL="0" indent="0">
              <a:spcAft>
                <a:spcPts val="1200"/>
              </a:spcAft>
              <a:buNone/>
              <a:defRPr sz="1500" b="0"/>
            </a:lvl2pPr>
            <a:lvl3pPr marL="0" indent="0">
              <a:buNone/>
              <a:defRPr sz="1200" b="0" i="0" baseline="0">
                <a:latin typeface="Gotham Office" panose="02000000000000000000" pitchFamily="2"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8" name="Datumsplatzhalter 4"/>
          <p:cNvSpPr>
            <a:spLocks noGrp="1"/>
          </p:cNvSpPr>
          <p:nvPr>
            <p:ph type="dt" sz="half" idx="2"/>
          </p:nvPr>
        </p:nvSpPr>
        <p:spPr>
          <a:xfrm>
            <a:off x="1527895" y="4742429"/>
            <a:ext cx="2596236" cy="237600"/>
          </a:xfrm>
          <a:prstGeom prst="rect">
            <a:avLst/>
          </a:prstGeom>
        </p:spPr>
        <p:txBody>
          <a:bodyPr vert="horz" lIns="0" tIns="0" rIns="0" bIns="0" rtlCol="0" anchor="b"/>
          <a:lstStyle>
            <a:lvl1pPr algn="l">
              <a:defRPr sz="800" b="0" i="0" baseline="0">
                <a:solidFill>
                  <a:schemeClr val="tx1"/>
                </a:solidFill>
                <a:latin typeface="Gotham Office" panose="02000000000000000000" pitchFamily="2" charset="0"/>
              </a:defRPr>
            </a:lvl1pPr>
          </a:lstStyle>
          <a:p>
            <a:fld id="{87CFE533-8EF9-4A3F-8BB3-0B79E21ED65F}" type="datetime1">
              <a:rPr lang="de-DE" smtClean="0"/>
              <a:t>24.09.2025</a:t>
            </a:fld>
            <a:endParaRPr lang="de-CH"/>
          </a:p>
        </p:txBody>
      </p:sp>
    </p:spTree>
    <p:extLst>
      <p:ext uri="{BB962C8B-B14F-4D97-AF65-F5344CB8AC3E}">
        <p14:creationId xmlns:p14="http://schemas.microsoft.com/office/powerpoint/2010/main" val="3864673991"/>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Vollflächiges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2155" y="198899"/>
            <a:ext cx="8280000" cy="536307"/>
          </a:xfrm>
        </p:spPr>
        <p:txBody>
          <a:bodyPr/>
          <a:lstStyle>
            <a:lvl1pPr>
              <a:defRPr/>
            </a:lvl1pPr>
          </a:lstStyle>
          <a:p>
            <a:r>
              <a:rPr lang="de-DE"/>
              <a:t>Vollflächiges Bild</a:t>
            </a:r>
            <a:endParaRPr lang="de-CH"/>
          </a:p>
        </p:txBody>
      </p:sp>
      <p:sp>
        <p:nvSpPr>
          <p:cNvPr id="4" name="Foliennummernplatzhalter 3"/>
          <p:cNvSpPr>
            <a:spLocks noGrp="1"/>
          </p:cNvSpPr>
          <p:nvPr>
            <p:ph type="sldNum" sz="quarter" idx="11"/>
          </p:nvPr>
        </p:nvSpPr>
        <p:spPr/>
        <p:txBody>
          <a:body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1801" y="808039"/>
            <a:ext cx="8280400" cy="3671887"/>
          </a:xfrm>
          <a:prstGeom prst="rect">
            <a:avLst/>
          </a:prstGeom>
        </p:spPr>
        <p:txBody>
          <a:bodyPr/>
          <a:lstStyle>
            <a:lvl1pPr marL="0" indent="0">
              <a:buNone/>
              <a:defRPr sz="800" b="0">
                <a:latin typeface="Gotham Light" pitchFamily="50" charset="0"/>
              </a:defRPr>
            </a:lvl1pPr>
          </a:lstStyle>
          <a:p>
            <a:r>
              <a:rPr lang="de-DE"/>
              <a:t>Bild durch Klicken auf Symbol hinzufügen</a:t>
            </a:r>
            <a:endParaRPr lang="de-CH"/>
          </a:p>
        </p:txBody>
      </p:sp>
      <p:sp>
        <p:nvSpPr>
          <p:cNvPr id="5" name="Datumsplatzhalter 4">
            <a:extLst>
              <a:ext uri="{FF2B5EF4-FFF2-40B4-BE49-F238E27FC236}">
                <a16:creationId xmlns:a16="http://schemas.microsoft.com/office/drawing/2014/main" id="{360A67FB-AF39-7C6A-20D1-28139C40F026}"/>
              </a:ext>
            </a:extLst>
          </p:cNvPr>
          <p:cNvSpPr>
            <a:spLocks noGrp="1"/>
          </p:cNvSpPr>
          <p:nvPr>
            <p:ph type="dt" sz="half" idx="2"/>
          </p:nvPr>
        </p:nvSpPr>
        <p:spPr>
          <a:xfrm>
            <a:off x="1526309" y="4740364"/>
            <a:ext cx="2559918"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CD259D65-AB01-43F7-AFD6-580D27E33AC0}" type="datetime1">
              <a:rPr lang="de-DE" smtClean="0"/>
              <a:t>24.09.2025</a:t>
            </a:fld>
            <a:endParaRPr lang="de-CH"/>
          </a:p>
        </p:txBody>
      </p:sp>
    </p:spTree>
    <p:extLst>
      <p:ext uri="{BB962C8B-B14F-4D97-AF65-F5344CB8AC3E}">
        <p14:creationId xmlns:p14="http://schemas.microsoft.com/office/powerpoint/2010/main" val="27444416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2155" y="198899"/>
            <a:ext cx="8280000" cy="536307"/>
          </a:xfrm>
        </p:spPr>
        <p:txBody>
          <a:bodyPr/>
          <a:lstStyle>
            <a:lvl1pPr>
              <a:defRPr/>
            </a:lvl1pPr>
          </a:lstStyle>
          <a:p>
            <a:r>
              <a:rPr lang="en-GB" err="1"/>
              <a:t>Titel</a:t>
            </a:r>
            <a:r>
              <a:rPr lang="en-GB"/>
              <a:t> </a:t>
            </a:r>
            <a:r>
              <a:rPr lang="en-GB" err="1"/>
              <a:t>hinzufügen</a:t>
            </a:r>
            <a:endParaRPr lang="en-GB"/>
          </a:p>
        </p:txBody>
      </p:sp>
      <p:sp>
        <p:nvSpPr>
          <p:cNvPr id="3" name="Inhaltsplatzhalter 2"/>
          <p:cNvSpPr>
            <a:spLocks noGrp="1"/>
          </p:cNvSpPr>
          <p:nvPr>
            <p:ph idx="1" hasCustomPrompt="1"/>
          </p:nvPr>
        </p:nvSpPr>
        <p:spPr>
          <a:xfrm>
            <a:off x="413538" y="1445897"/>
            <a:ext cx="4050450" cy="3186827"/>
          </a:xfrm>
        </p:spPr>
        <p:txBody>
          <a:bodyPr/>
          <a:lstStyle/>
          <a:p>
            <a:pPr lvl="0"/>
            <a:r>
              <a:rPr lang="en-GB"/>
              <a:t>Text </a:t>
            </a:r>
            <a:r>
              <a:rPr lang="en-GB" err="1"/>
              <a:t>hinzufügen</a:t>
            </a:r>
            <a:endParaRPr lang="en-GB"/>
          </a:p>
          <a:p>
            <a:pPr lvl="1"/>
            <a:r>
              <a:rPr lang="en-GB" err="1"/>
              <a:t>Zweite</a:t>
            </a:r>
            <a:r>
              <a:rPr lang="en-GB"/>
              <a:t> </a:t>
            </a:r>
            <a:r>
              <a:rPr lang="en-GB" err="1"/>
              <a:t>Textebene</a:t>
            </a:r>
            <a:endParaRPr lang="en-GB"/>
          </a:p>
          <a:p>
            <a:pPr lvl="2"/>
            <a:r>
              <a:rPr lang="en-GB" err="1"/>
              <a:t>Dritte</a:t>
            </a:r>
            <a:r>
              <a:rPr lang="en-GB"/>
              <a:t> </a:t>
            </a:r>
            <a:r>
              <a:rPr lang="en-GB" err="1"/>
              <a:t>Textebene</a:t>
            </a:r>
            <a:endParaRPr lang="en-GB"/>
          </a:p>
          <a:p>
            <a:pPr lvl="3"/>
            <a:r>
              <a:rPr lang="en-GB" err="1"/>
              <a:t>Vierte</a:t>
            </a:r>
            <a:r>
              <a:rPr lang="en-GB"/>
              <a:t> </a:t>
            </a:r>
            <a:r>
              <a:rPr lang="en-GB" err="1"/>
              <a:t>Textebene</a:t>
            </a:r>
            <a:endParaRPr lang="en-GB"/>
          </a:p>
          <a:p>
            <a:pPr lvl="4"/>
            <a:r>
              <a:rPr lang="en-GB" err="1"/>
              <a:t>Fünfte</a:t>
            </a:r>
            <a:r>
              <a:rPr lang="en-GB"/>
              <a:t> </a:t>
            </a:r>
            <a:r>
              <a:rPr lang="en-GB" err="1"/>
              <a:t>Textebene</a:t>
            </a:r>
            <a:endParaRPr lang="en-GB"/>
          </a:p>
        </p:txBody>
      </p:sp>
      <p:sp>
        <p:nvSpPr>
          <p:cNvPr id="7" name="Inhaltsplatzhalter 2">
            <a:extLst>
              <a:ext uri="{FF2B5EF4-FFF2-40B4-BE49-F238E27FC236}">
                <a16:creationId xmlns:a16="http://schemas.microsoft.com/office/drawing/2014/main" id="{B869318A-D0EE-49FF-87D5-988DE99535EF}"/>
              </a:ext>
            </a:extLst>
          </p:cNvPr>
          <p:cNvSpPr>
            <a:spLocks noGrp="1"/>
          </p:cNvSpPr>
          <p:nvPr>
            <p:ph idx="13" hasCustomPrompt="1"/>
          </p:nvPr>
        </p:nvSpPr>
        <p:spPr>
          <a:xfrm>
            <a:off x="4680014" y="1445897"/>
            <a:ext cx="4050450" cy="3186827"/>
          </a:xfrm>
        </p:spPr>
        <p:txBody>
          <a:bodyPr/>
          <a:lstStyle/>
          <a:p>
            <a:pPr lvl="0"/>
            <a:r>
              <a:rPr lang="en-GB"/>
              <a:t>Text </a:t>
            </a:r>
            <a:r>
              <a:rPr lang="en-GB" err="1"/>
              <a:t>hinzufügen</a:t>
            </a:r>
            <a:endParaRPr lang="en-GB"/>
          </a:p>
          <a:p>
            <a:pPr lvl="1"/>
            <a:r>
              <a:rPr lang="en-GB" err="1"/>
              <a:t>Zweite</a:t>
            </a:r>
            <a:r>
              <a:rPr lang="en-GB"/>
              <a:t> </a:t>
            </a:r>
            <a:r>
              <a:rPr lang="en-GB" err="1"/>
              <a:t>Textebene</a:t>
            </a:r>
            <a:endParaRPr lang="en-GB"/>
          </a:p>
          <a:p>
            <a:pPr lvl="2"/>
            <a:r>
              <a:rPr lang="en-GB" err="1"/>
              <a:t>Dritte</a:t>
            </a:r>
            <a:r>
              <a:rPr lang="en-GB"/>
              <a:t> </a:t>
            </a:r>
            <a:r>
              <a:rPr lang="en-GB" err="1"/>
              <a:t>Textebene</a:t>
            </a:r>
            <a:endParaRPr lang="en-GB"/>
          </a:p>
          <a:p>
            <a:pPr lvl="3"/>
            <a:r>
              <a:rPr lang="en-GB" err="1"/>
              <a:t>Vierte</a:t>
            </a:r>
            <a:r>
              <a:rPr lang="en-GB"/>
              <a:t> </a:t>
            </a:r>
            <a:r>
              <a:rPr lang="en-GB" err="1"/>
              <a:t>Textebene</a:t>
            </a:r>
            <a:endParaRPr lang="en-GB"/>
          </a:p>
          <a:p>
            <a:pPr lvl="4"/>
            <a:r>
              <a:rPr lang="en-GB" err="1"/>
              <a:t>Fünfte</a:t>
            </a:r>
            <a:r>
              <a:rPr lang="en-GB"/>
              <a:t> </a:t>
            </a:r>
            <a:r>
              <a:rPr lang="en-GB" err="1"/>
              <a:t>Textebene</a:t>
            </a:r>
            <a:endParaRPr lang="en-GB"/>
          </a:p>
        </p:txBody>
      </p:sp>
      <p:sp>
        <p:nvSpPr>
          <p:cNvPr id="4" name="Datumsplatzhalter 3">
            <a:extLst>
              <a:ext uri="{FF2B5EF4-FFF2-40B4-BE49-F238E27FC236}">
                <a16:creationId xmlns:a16="http://schemas.microsoft.com/office/drawing/2014/main" id="{5D780EDD-39FB-433A-AE79-9D78FDD6BC07}"/>
              </a:ext>
            </a:extLst>
          </p:cNvPr>
          <p:cNvSpPr>
            <a:spLocks noGrp="1"/>
          </p:cNvSpPr>
          <p:nvPr>
            <p:ph type="dt" sz="half" idx="14"/>
          </p:nvPr>
        </p:nvSpPr>
        <p:spPr/>
        <p:txBody>
          <a:bodyPr/>
          <a:lstStyle/>
          <a:p>
            <a:fld id="{22B71413-895C-4A44-B461-AA72925F3F9D}" type="datetime1">
              <a:rPr lang="de-DE" smtClean="0"/>
              <a:t>24.09.2025</a:t>
            </a:fld>
            <a:endParaRPr lang="en-GB"/>
          </a:p>
        </p:txBody>
      </p:sp>
      <p:sp>
        <p:nvSpPr>
          <p:cNvPr id="5" name="Fußzeilenplatzhalter 4">
            <a:extLst>
              <a:ext uri="{FF2B5EF4-FFF2-40B4-BE49-F238E27FC236}">
                <a16:creationId xmlns:a16="http://schemas.microsoft.com/office/drawing/2014/main" id="{C38483C9-8891-473B-87E6-FC1CA3080353}"/>
              </a:ext>
            </a:extLst>
          </p:cNvPr>
          <p:cNvSpPr>
            <a:spLocks noGrp="1"/>
          </p:cNvSpPr>
          <p:nvPr>
            <p:ph type="ftr" sz="quarter" idx="15"/>
          </p:nvPr>
        </p:nvSpPr>
        <p:spPr/>
        <p:txBody>
          <a:bodyPr/>
          <a:lstStyle/>
          <a:p>
            <a:endParaRPr lang="de-CH" noProof="0"/>
          </a:p>
        </p:txBody>
      </p:sp>
      <p:sp>
        <p:nvSpPr>
          <p:cNvPr id="6" name="Foliennummernplatzhalter 5">
            <a:extLst>
              <a:ext uri="{FF2B5EF4-FFF2-40B4-BE49-F238E27FC236}">
                <a16:creationId xmlns:a16="http://schemas.microsoft.com/office/drawing/2014/main" id="{5A9A6DAB-0515-46E1-9BA4-D32D9FB6F3B6}"/>
              </a:ext>
            </a:extLst>
          </p:cNvPr>
          <p:cNvSpPr>
            <a:spLocks noGrp="1"/>
          </p:cNvSpPr>
          <p:nvPr>
            <p:ph type="sldNum" sz="quarter" idx="16"/>
          </p:nvPr>
        </p:nvSpPr>
        <p:spPr/>
        <p:txBody>
          <a:bodyPr/>
          <a:lstStyle/>
          <a:p>
            <a:fld id="{442AD375-037F-43D0-B059-5172DA06796A}" type="slidenum">
              <a:rPr lang="en-GB" smtClean="0"/>
              <a:pPr/>
              <a:t>‹Nr.›</a:t>
            </a:fld>
            <a:endParaRPr lang="en-GB"/>
          </a:p>
        </p:txBody>
      </p:sp>
    </p:spTree>
    <p:extLst>
      <p:ext uri="{BB962C8B-B14F-4D97-AF65-F5344CB8AC3E}">
        <p14:creationId xmlns:p14="http://schemas.microsoft.com/office/powerpoint/2010/main" val="305973622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hree Texts with Icons, re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969E7F-D9A8-4418-913C-3CA80FCEF6C3}"/>
              </a:ext>
            </a:extLst>
          </p:cNvPr>
          <p:cNvSpPr>
            <a:spLocks noGrp="1"/>
          </p:cNvSpPr>
          <p:nvPr>
            <p:ph type="title" hasCustomPrompt="1"/>
          </p:nvPr>
        </p:nvSpPr>
        <p:spPr>
          <a:xfrm>
            <a:off x="422155" y="198899"/>
            <a:ext cx="8280000" cy="536307"/>
          </a:xfrm>
        </p:spPr>
        <p:txBody>
          <a:bodyPr/>
          <a:lstStyle>
            <a:lvl1pPr>
              <a:defRPr/>
            </a:lvl1pPr>
          </a:lstStyle>
          <a:p>
            <a:r>
              <a:rPr lang="en-GB" err="1"/>
              <a:t>Titel</a:t>
            </a:r>
            <a:r>
              <a:rPr lang="en-GB"/>
              <a:t> </a:t>
            </a:r>
            <a:r>
              <a:rPr lang="en-GB" err="1"/>
              <a:t>hinzufügen</a:t>
            </a:r>
            <a:endParaRPr lang="en-GB"/>
          </a:p>
        </p:txBody>
      </p:sp>
      <p:sp>
        <p:nvSpPr>
          <p:cNvPr id="15" name="Sub Headline Placeholder">
            <a:extLst>
              <a:ext uri="{FF2B5EF4-FFF2-40B4-BE49-F238E27FC236}">
                <a16:creationId xmlns:a16="http://schemas.microsoft.com/office/drawing/2014/main" id="{1343FC71-6B55-4304-8361-419813DA6B69}"/>
              </a:ext>
            </a:extLst>
          </p:cNvPr>
          <p:cNvSpPr>
            <a:spLocks noGrp="1"/>
          </p:cNvSpPr>
          <p:nvPr>
            <p:ph type="body" sz="quarter" idx="15" hasCustomPrompt="1"/>
          </p:nvPr>
        </p:nvSpPr>
        <p:spPr>
          <a:xfrm>
            <a:off x="414782" y="1233965"/>
            <a:ext cx="8317707" cy="378000"/>
          </a:xfrm>
        </p:spPr>
        <p:txBody>
          <a:bodyPr anchor="t"/>
          <a:lstStyle>
            <a:lvl1pPr>
              <a:defRPr sz="2100"/>
            </a:lvl1pPr>
          </a:lstStyle>
          <a:p>
            <a:pPr lvl="0"/>
            <a:r>
              <a:rPr lang="en-GB" err="1"/>
              <a:t>Untertitel</a:t>
            </a:r>
            <a:r>
              <a:rPr lang="en-GB"/>
              <a:t> </a:t>
            </a:r>
            <a:r>
              <a:rPr lang="en-GB" err="1"/>
              <a:t>hinzufügen</a:t>
            </a:r>
            <a:endParaRPr lang="en-GB"/>
          </a:p>
        </p:txBody>
      </p:sp>
      <p:sp>
        <p:nvSpPr>
          <p:cNvPr id="20" name="Icon Placeholder left">
            <a:extLst>
              <a:ext uri="{FF2B5EF4-FFF2-40B4-BE49-F238E27FC236}">
                <a16:creationId xmlns:a16="http://schemas.microsoft.com/office/drawing/2014/main" id="{9B51EBCE-31C3-4749-BDF7-BE5837E3FB45}"/>
              </a:ext>
            </a:extLst>
          </p:cNvPr>
          <p:cNvSpPr>
            <a:spLocks noGrp="1"/>
          </p:cNvSpPr>
          <p:nvPr>
            <p:ph type="pic" sz="quarter" idx="16" hasCustomPrompt="1"/>
          </p:nvPr>
        </p:nvSpPr>
        <p:spPr>
          <a:xfrm>
            <a:off x="359533" y="2193708"/>
            <a:ext cx="675000" cy="675000"/>
          </a:xfrm>
        </p:spPr>
        <p:txBody>
          <a:bodyPr tIns="468000" anchor="ctr" anchorCtr="0"/>
          <a:lstStyle>
            <a:lvl1pPr algn="ctr">
              <a:defRPr sz="1050"/>
            </a:lvl1pPr>
          </a:lstStyle>
          <a:p>
            <a:r>
              <a:rPr lang="en-GB"/>
              <a:t>Symbol</a:t>
            </a:r>
          </a:p>
        </p:txBody>
      </p:sp>
      <p:sp>
        <p:nvSpPr>
          <p:cNvPr id="11" name="Text Placeholder left">
            <a:extLst>
              <a:ext uri="{FF2B5EF4-FFF2-40B4-BE49-F238E27FC236}">
                <a16:creationId xmlns:a16="http://schemas.microsoft.com/office/drawing/2014/main" id="{12792775-A60F-425D-A2B6-4D49CEA16511}"/>
              </a:ext>
            </a:extLst>
          </p:cNvPr>
          <p:cNvSpPr>
            <a:spLocks noGrp="1"/>
          </p:cNvSpPr>
          <p:nvPr>
            <p:ph type="body" sz="quarter" idx="19" hasCustomPrompt="1"/>
          </p:nvPr>
        </p:nvSpPr>
        <p:spPr>
          <a:xfrm>
            <a:off x="1223964" y="2321720"/>
            <a:ext cx="1775222" cy="553998"/>
          </a:xfrm>
          <a:prstGeom prst="accentCallout1">
            <a:avLst>
              <a:gd name="adj1" fmla="val 4274"/>
              <a:gd name="adj2" fmla="val -14086"/>
              <a:gd name="adj3" fmla="val 18231"/>
              <a:gd name="adj4" fmla="val -14102"/>
            </a:avLst>
          </a:prstGeom>
          <a:ln w="31750" cap="rnd">
            <a:solidFill>
              <a:schemeClr val="accent1"/>
            </a:solidFill>
          </a:ln>
        </p:spPr>
        <p:txBody>
          <a:bodyPr>
            <a:spAutoFit/>
          </a:bodyPr>
          <a:lstStyle>
            <a:lvl1pPr>
              <a:spcAft>
                <a:spcPts val="900"/>
              </a:spcAft>
              <a:defRPr sz="1800"/>
            </a:lvl1pPr>
            <a:lvl2pPr marL="0" indent="0">
              <a:buFontTx/>
              <a:buNone/>
              <a:defRPr sz="1050"/>
            </a:lvl2pPr>
          </a:lstStyle>
          <a:p>
            <a:pPr lvl="0"/>
            <a:r>
              <a:rPr lang="en-GB" noProof="0" err="1"/>
              <a:t>Produkt</a:t>
            </a:r>
            <a:endParaRPr lang="en-GB" noProof="0"/>
          </a:p>
          <a:p>
            <a:pPr lvl="1"/>
            <a:r>
              <a:rPr lang="en-GB" noProof="0"/>
              <a:t>Text </a:t>
            </a:r>
            <a:r>
              <a:rPr lang="en-GB" noProof="0" err="1"/>
              <a:t>hinzufügen</a:t>
            </a:r>
            <a:endParaRPr lang="en-GB" noProof="0"/>
          </a:p>
        </p:txBody>
      </p:sp>
      <p:sp>
        <p:nvSpPr>
          <p:cNvPr id="27" name="Icon Placeholder middle">
            <a:extLst>
              <a:ext uri="{FF2B5EF4-FFF2-40B4-BE49-F238E27FC236}">
                <a16:creationId xmlns:a16="http://schemas.microsoft.com/office/drawing/2014/main" id="{705DA6AC-1117-43E8-84DC-BA27B4ACAEFC}"/>
              </a:ext>
            </a:extLst>
          </p:cNvPr>
          <p:cNvSpPr>
            <a:spLocks noGrp="1"/>
          </p:cNvSpPr>
          <p:nvPr>
            <p:ph type="pic" sz="quarter" idx="17" hasCustomPrompt="1"/>
          </p:nvPr>
        </p:nvSpPr>
        <p:spPr>
          <a:xfrm>
            <a:off x="3062232" y="2193708"/>
            <a:ext cx="675000" cy="675000"/>
          </a:xfrm>
        </p:spPr>
        <p:txBody>
          <a:bodyPr tIns="468000" anchor="ctr" anchorCtr="0"/>
          <a:lstStyle>
            <a:lvl1pPr algn="ctr">
              <a:defRPr sz="1050"/>
            </a:lvl1pPr>
          </a:lstStyle>
          <a:p>
            <a:r>
              <a:rPr lang="en-GB"/>
              <a:t>Symbol</a:t>
            </a:r>
          </a:p>
        </p:txBody>
      </p:sp>
      <p:sp>
        <p:nvSpPr>
          <p:cNvPr id="22" name="Text Placeholder middle">
            <a:extLst>
              <a:ext uri="{FF2B5EF4-FFF2-40B4-BE49-F238E27FC236}">
                <a16:creationId xmlns:a16="http://schemas.microsoft.com/office/drawing/2014/main" id="{DB1BDD3A-63BB-4E91-AFF7-A6089F58BD89}"/>
              </a:ext>
            </a:extLst>
          </p:cNvPr>
          <p:cNvSpPr>
            <a:spLocks noGrp="1"/>
          </p:cNvSpPr>
          <p:nvPr>
            <p:ph type="body" sz="quarter" idx="20" hasCustomPrompt="1"/>
          </p:nvPr>
        </p:nvSpPr>
        <p:spPr>
          <a:xfrm>
            <a:off x="3923599" y="2321720"/>
            <a:ext cx="1775222" cy="553998"/>
          </a:xfrm>
          <a:prstGeom prst="accentCallout1">
            <a:avLst>
              <a:gd name="adj1" fmla="val 4274"/>
              <a:gd name="adj2" fmla="val -14086"/>
              <a:gd name="adj3" fmla="val 18231"/>
              <a:gd name="adj4" fmla="val -14102"/>
            </a:avLst>
          </a:prstGeom>
          <a:ln w="31750" cap="rnd">
            <a:solidFill>
              <a:schemeClr val="accent1"/>
            </a:solidFill>
          </a:ln>
        </p:spPr>
        <p:txBody>
          <a:bodyPr>
            <a:spAutoFit/>
          </a:bodyPr>
          <a:lstStyle>
            <a:lvl1pPr>
              <a:spcAft>
                <a:spcPts val="900"/>
              </a:spcAft>
              <a:defRPr sz="1800"/>
            </a:lvl1pPr>
            <a:lvl2pPr marL="0" indent="0">
              <a:buFontTx/>
              <a:buNone/>
              <a:defRPr sz="1050"/>
            </a:lvl2pPr>
          </a:lstStyle>
          <a:p>
            <a:pPr lvl="0"/>
            <a:r>
              <a:rPr lang="en-GB" noProof="0" err="1"/>
              <a:t>Produkt</a:t>
            </a:r>
            <a:endParaRPr lang="en-GB" noProof="0"/>
          </a:p>
          <a:p>
            <a:pPr lvl="1"/>
            <a:r>
              <a:rPr lang="en-GB" noProof="0"/>
              <a:t>Text </a:t>
            </a:r>
            <a:r>
              <a:rPr lang="en-GB" noProof="0" err="1"/>
              <a:t>hinzufügen</a:t>
            </a:r>
            <a:endParaRPr lang="en-GB" noProof="0"/>
          </a:p>
        </p:txBody>
      </p:sp>
      <p:sp>
        <p:nvSpPr>
          <p:cNvPr id="28" name="Icon Placeholder right">
            <a:extLst>
              <a:ext uri="{FF2B5EF4-FFF2-40B4-BE49-F238E27FC236}">
                <a16:creationId xmlns:a16="http://schemas.microsoft.com/office/drawing/2014/main" id="{82A26145-FF1B-4101-8CF1-6F962924A2A9}"/>
              </a:ext>
            </a:extLst>
          </p:cNvPr>
          <p:cNvSpPr>
            <a:spLocks noGrp="1"/>
          </p:cNvSpPr>
          <p:nvPr>
            <p:ph type="pic" sz="quarter" idx="18" hasCustomPrompt="1"/>
          </p:nvPr>
        </p:nvSpPr>
        <p:spPr>
          <a:xfrm>
            <a:off x="5764931" y="2193708"/>
            <a:ext cx="675000" cy="675000"/>
          </a:xfrm>
        </p:spPr>
        <p:txBody>
          <a:bodyPr tIns="468000" anchor="ctr" anchorCtr="0"/>
          <a:lstStyle>
            <a:lvl1pPr algn="ctr">
              <a:defRPr sz="1050"/>
            </a:lvl1pPr>
          </a:lstStyle>
          <a:p>
            <a:r>
              <a:rPr lang="en-GB"/>
              <a:t>Symbol</a:t>
            </a:r>
          </a:p>
        </p:txBody>
      </p:sp>
      <p:sp>
        <p:nvSpPr>
          <p:cNvPr id="23" name="Text Placeholder right">
            <a:extLst>
              <a:ext uri="{FF2B5EF4-FFF2-40B4-BE49-F238E27FC236}">
                <a16:creationId xmlns:a16="http://schemas.microsoft.com/office/drawing/2014/main" id="{24B79814-792C-460B-B866-A763BC6E8C29}"/>
              </a:ext>
            </a:extLst>
          </p:cNvPr>
          <p:cNvSpPr>
            <a:spLocks noGrp="1"/>
          </p:cNvSpPr>
          <p:nvPr>
            <p:ph type="body" sz="quarter" idx="21" hasCustomPrompt="1"/>
          </p:nvPr>
        </p:nvSpPr>
        <p:spPr>
          <a:xfrm>
            <a:off x="6623235" y="2321720"/>
            <a:ext cx="1775222" cy="553998"/>
          </a:xfrm>
          <a:prstGeom prst="accentCallout1">
            <a:avLst>
              <a:gd name="adj1" fmla="val 4274"/>
              <a:gd name="adj2" fmla="val -14086"/>
              <a:gd name="adj3" fmla="val 18231"/>
              <a:gd name="adj4" fmla="val -14102"/>
            </a:avLst>
          </a:prstGeom>
          <a:ln w="31750" cap="rnd">
            <a:solidFill>
              <a:schemeClr val="accent1"/>
            </a:solidFill>
          </a:ln>
        </p:spPr>
        <p:txBody>
          <a:bodyPr>
            <a:spAutoFit/>
          </a:bodyPr>
          <a:lstStyle>
            <a:lvl1pPr>
              <a:spcAft>
                <a:spcPts val="900"/>
              </a:spcAft>
              <a:defRPr sz="1800"/>
            </a:lvl1pPr>
            <a:lvl2pPr marL="0" indent="0">
              <a:buFontTx/>
              <a:buNone/>
              <a:defRPr sz="1050"/>
            </a:lvl2pPr>
          </a:lstStyle>
          <a:p>
            <a:pPr lvl="0"/>
            <a:r>
              <a:rPr lang="en-GB" noProof="0" err="1"/>
              <a:t>Produkt</a:t>
            </a:r>
            <a:endParaRPr lang="en-GB" noProof="0"/>
          </a:p>
          <a:p>
            <a:pPr lvl="1"/>
            <a:r>
              <a:rPr lang="en-GB" noProof="0"/>
              <a:t>Text </a:t>
            </a:r>
            <a:r>
              <a:rPr lang="en-GB" noProof="0" err="1"/>
              <a:t>hinzufügen</a:t>
            </a:r>
            <a:endParaRPr lang="en-GB" noProof="0"/>
          </a:p>
        </p:txBody>
      </p:sp>
      <p:sp>
        <p:nvSpPr>
          <p:cNvPr id="7" name="Date Placeholder 6">
            <a:extLst>
              <a:ext uri="{FF2B5EF4-FFF2-40B4-BE49-F238E27FC236}">
                <a16:creationId xmlns:a16="http://schemas.microsoft.com/office/drawing/2014/main" id="{7B9AA110-F9B3-42B2-BA74-C002309E6CB9}"/>
              </a:ext>
            </a:extLst>
          </p:cNvPr>
          <p:cNvSpPr>
            <a:spLocks noGrp="1"/>
          </p:cNvSpPr>
          <p:nvPr>
            <p:ph type="dt" sz="half" idx="10"/>
          </p:nvPr>
        </p:nvSpPr>
        <p:spPr/>
        <p:txBody>
          <a:bodyPr/>
          <a:lstStyle/>
          <a:p>
            <a:fld id="{E2E99AE2-35A2-4C81-99CB-A4E9506C5A4C}" type="datetime1">
              <a:rPr lang="de-DE" smtClean="0"/>
              <a:t>24.09.2025</a:t>
            </a:fld>
            <a:endParaRPr lang="en-GB"/>
          </a:p>
        </p:txBody>
      </p:sp>
      <p:sp>
        <p:nvSpPr>
          <p:cNvPr id="8" name="Footer Placeholder 7">
            <a:extLst>
              <a:ext uri="{FF2B5EF4-FFF2-40B4-BE49-F238E27FC236}">
                <a16:creationId xmlns:a16="http://schemas.microsoft.com/office/drawing/2014/main" id="{312524DE-33C6-49BE-8F14-551BA2664533}"/>
              </a:ext>
            </a:extLst>
          </p:cNvPr>
          <p:cNvSpPr>
            <a:spLocks noGrp="1"/>
          </p:cNvSpPr>
          <p:nvPr>
            <p:ph type="ftr" sz="quarter" idx="11"/>
          </p:nvPr>
        </p:nvSpPr>
        <p:spPr/>
        <p:txBody>
          <a:bodyPr/>
          <a:lstStyle/>
          <a:p>
            <a:endParaRPr lang="de-CH" noProof="0"/>
          </a:p>
        </p:txBody>
      </p:sp>
      <p:sp>
        <p:nvSpPr>
          <p:cNvPr id="9" name="Slide Number Placeholder 8">
            <a:extLst>
              <a:ext uri="{FF2B5EF4-FFF2-40B4-BE49-F238E27FC236}">
                <a16:creationId xmlns:a16="http://schemas.microsoft.com/office/drawing/2014/main" id="{0E750045-0FDF-4E32-B86D-122231E44FBA}"/>
              </a:ext>
            </a:extLst>
          </p:cNvPr>
          <p:cNvSpPr>
            <a:spLocks noGrp="1"/>
          </p:cNvSpPr>
          <p:nvPr>
            <p:ph type="sldNum" sz="quarter" idx="12"/>
          </p:nvPr>
        </p:nvSpPr>
        <p:spPr/>
        <p:txBody>
          <a:bodyPr/>
          <a:lstStyle/>
          <a:p>
            <a:fld id="{16415F0F-572E-43D4-B2D8-1AF42C224A37}" type="slidenum">
              <a:rPr lang="en-GB" smtClean="0"/>
              <a:t>‹Nr.›</a:t>
            </a:fld>
            <a:endParaRPr lang="en-GB"/>
          </a:p>
        </p:txBody>
      </p:sp>
    </p:spTree>
    <p:extLst>
      <p:ext uri="{BB962C8B-B14F-4D97-AF65-F5344CB8AC3E}">
        <p14:creationId xmlns:p14="http://schemas.microsoft.com/office/powerpoint/2010/main" val="3586601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61" y="159482"/>
            <a:ext cx="8279941" cy="536307"/>
          </a:xfrm>
        </p:spPr>
        <p:txBody>
          <a:bodyPr/>
          <a:lstStyle>
            <a:lvl1pPr>
              <a:defRPr/>
            </a:lvl1pPr>
          </a:lstStyle>
          <a:p>
            <a:r>
              <a:rPr lang="de-DE"/>
              <a:t>Tabelle, Titel, 28 </a:t>
            </a:r>
            <a:r>
              <a:rPr lang="de-DE" err="1"/>
              <a:t>pt</a:t>
            </a:r>
            <a:r>
              <a:rPr lang="de-DE"/>
              <a:t> und </a:t>
            </a:r>
            <a:r>
              <a:rPr lang="de-DE" err="1"/>
              <a:t>Bold</a:t>
            </a:r>
            <a:r>
              <a:rPr lang="de-DE"/>
              <a:t>.</a:t>
            </a:r>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1" y="1239603"/>
            <a:ext cx="8280400" cy="647936"/>
          </a:xfrm>
          <a:prstGeom prst="rect">
            <a:avLst/>
          </a:prstGeom>
        </p:spPr>
        <p:txBody>
          <a:bodyPr lIns="0" tIns="0" rIns="0" bIns="0"/>
          <a:lstStyle>
            <a:lvl1pPr marL="0" indent="0">
              <a:spcAft>
                <a:spcPts val="0"/>
              </a:spcAft>
              <a:buNone/>
              <a:defRPr sz="1500" b="0">
                <a:solidFill>
                  <a:schemeClr val="tx1"/>
                </a:solidFill>
                <a:latin typeface="Gotham Book" pitchFamily="50"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1801" y="1887674"/>
            <a:ext cx="8280400" cy="2376351"/>
          </a:xfrm>
          <a:prstGeom prst="rect">
            <a:avLst/>
          </a:prstGeom>
        </p:spPr>
        <p:txBody>
          <a:bodyPr lIns="72000" tIns="72000"/>
          <a:lstStyle>
            <a:lvl1pPr marL="0" indent="0">
              <a:buNone/>
              <a:defRPr sz="800" b="0" baseline="0">
                <a:latin typeface="Gotham Light" pitchFamily="50" charset="0"/>
                <a:cs typeface="Arial" pitchFamily="34" charset="0"/>
              </a:defRPr>
            </a:lvl1pPr>
          </a:lstStyle>
          <a:p>
            <a:r>
              <a:rPr lang="de-DE"/>
              <a:t>Tabelle durch Klicken auf Symbol hinzufügen</a:t>
            </a:r>
            <a:endParaRPr lang="de-CH"/>
          </a:p>
        </p:txBody>
      </p:sp>
    </p:spTree>
    <p:extLst>
      <p:ext uri="{BB962C8B-B14F-4D97-AF65-F5344CB8AC3E}">
        <p14:creationId xmlns:p14="http://schemas.microsoft.com/office/powerpoint/2010/main" val="29673291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elfolie: Icon [Druck]">
    <p:spTree>
      <p:nvGrpSpPr>
        <p:cNvPr id="1" name=""/>
        <p:cNvGrpSpPr/>
        <p:nvPr/>
      </p:nvGrpSpPr>
      <p:grpSpPr>
        <a:xfrm>
          <a:off x="0" y="0"/>
          <a:ext cx="0" cy="0"/>
          <a:chOff x="0" y="0"/>
          <a:chExt cx="0" cy="0"/>
        </a:xfrm>
      </p:grpSpPr>
      <p:sp>
        <p:nvSpPr>
          <p:cNvPr id="10" name="Rechteck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a:latin typeface="Gotham Office" panose="02000000000000000000" pitchFamily="2" charset="0"/>
            </a:endParaRPr>
          </a:p>
        </p:txBody>
      </p:sp>
      <p:sp>
        <p:nvSpPr>
          <p:cNvPr id="7" name="Oval 6">
            <a:extLst>
              <a:ext uri="{FF2B5EF4-FFF2-40B4-BE49-F238E27FC236}">
                <a16:creationId xmlns:a16="http://schemas.microsoft.com/office/drawing/2014/main" id="{A32D16B8-E0F3-7C46-B44C-FF771881BAD2}"/>
              </a:ext>
            </a:extLst>
          </p:cNvPr>
          <p:cNvSpPr>
            <a:spLocks noChangeAspect="1"/>
          </p:cNvSpPr>
          <p:nvPr userDrawn="1"/>
        </p:nvSpPr>
        <p:spPr>
          <a:xfrm>
            <a:off x="572038" y="983730"/>
            <a:ext cx="1944000" cy="1944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p:cNvSpPr>
            <a:spLocks noGrp="1"/>
          </p:cNvSpPr>
          <p:nvPr>
            <p:ph type="title" hasCustomPrompt="1"/>
          </p:nvPr>
        </p:nvSpPr>
        <p:spPr>
          <a:xfrm>
            <a:off x="1383178" y="1526132"/>
            <a:ext cx="7329022" cy="728849"/>
          </a:xfrm>
        </p:spPr>
        <p:txBody>
          <a:bodyPr wrap="square">
            <a:spAutoFit/>
          </a:bodyPr>
          <a:lstStyle>
            <a:lvl1pPr>
              <a:defRPr sz="4500" b="1">
                <a:latin typeface="Gotham Office" panose="02000000000000000000" pitchFamily="2" charset="0"/>
              </a:defRPr>
            </a:lvl1pPr>
          </a:lstStyle>
          <a:p>
            <a:r>
              <a:rPr lang="de-DE"/>
              <a:t>Titel 45 </a:t>
            </a:r>
            <a:r>
              <a:rPr lang="de-DE" err="1"/>
              <a:t>pt</a:t>
            </a:r>
            <a:r>
              <a:rPr lang="de-DE"/>
              <a:t>.</a:t>
            </a:r>
            <a:endParaRPr lang="de-CH"/>
          </a:p>
        </p:txBody>
      </p:sp>
      <p:sp>
        <p:nvSpPr>
          <p:cNvPr id="9" name="Textplatzhalter 8"/>
          <p:cNvSpPr>
            <a:spLocks noGrp="1"/>
          </p:cNvSpPr>
          <p:nvPr>
            <p:ph type="body" sz="quarter" idx="12" hasCustomPrompt="1"/>
          </p:nvPr>
        </p:nvSpPr>
        <p:spPr>
          <a:xfrm>
            <a:off x="1406708" y="2356917"/>
            <a:ext cx="7305492" cy="267184"/>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Pct val="110000"/>
              <a:buFont typeface="Arial" pitchFamily="34" charset="0"/>
              <a:buNone/>
              <a:tabLst/>
              <a:defRPr sz="1500" b="0" i="0">
                <a:latin typeface="Gotham Office" panose="02000000000000000000" pitchFamily="2" charset="0"/>
              </a:defRPr>
            </a:lvl1pPr>
          </a:lstStyle>
          <a:p>
            <a:pPr marL="0" marR="0" lvl="0" indent="0" algn="l" defTabSz="914400" rtl="0" eaLnBrk="1" fontAlgn="auto" latinLnBrk="0" hangingPunct="1">
              <a:lnSpc>
                <a:spcPct val="100000"/>
              </a:lnSpc>
              <a:spcBef>
                <a:spcPts val="0"/>
              </a:spcBef>
              <a:spcAft>
                <a:spcPts val="600"/>
              </a:spcAft>
              <a:buClrTx/>
              <a:buSzPct val="110000"/>
              <a:buFont typeface="Arial" pitchFamily="34" charset="0"/>
              <a:buNone/>
              <a:tabLst/>
              <a:defRPr/>
            </a:pPr>
            <a:r>
              <a:rPr lang="de-DE"/>
              <a:t>Ort, Datum</a:t>
            </a:r>
            <a:endParaRPr lang="de-CH"/>
          </a:p>
        </p:txBody>
      </p:sp>
      <p:pic>
        <p:nvPicPr>
          <p:cNvPr id="8" name="Grafik 7" descr="Ein Bild, das Mond, Astronomisches Objekt, Raum, Astronomie enthält.&#10;&#10;Automatisch generierte Beschreibung">
            <a:extLst>
              <a:ext uri="{FF2B5EF4-FFF2-40B4-BE49-F238E27FC236}">
                <a16:creationId xmlns:a16="http://schemas.microsoft.com/office/drawing/2014/main" id="{70AC50CF-E8FE-670F-6944-04A8C952F7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548" y="4418388"/>
            <a:ext cx="900497" cy="561600"/>
          </a:xfrm>
          <a:prstGeom prst="rect">
            <a:avLst/>
          </a:prstGeom>
        </p:spPr>
      </p:pic>
    </p:spTree>
    <p:extLst>
      <p:ext uri="{BB962C8B-B14F-4D97-AF65-F5344CB8AC3E}">
        <p14:creationId xmlns:p14="http://schemas.microsoft.com/office/powerpoint/2010/main" val="421036672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ennseite mit Farbverlauf">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7BBD0E-91E5-A945-A2FF-8A2420F9C0B7}"/>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432259" y="267062"/>
            <a:ext cx="8280000" cy="467239"/>
          </a:xfrm>
        </p:spPr>
        <p:txBody>
          <a:bodyPr tIns="36000"/>
          <a:lstStyle>
            <a:lvl1pPr>
              <a:defRPr sz="2800" b="1" i="0">
                <a:solidFill>
                  <a:schemeClr val="bg1"/>
                </a:solidFill>
                <a:latin typeface="Gotham Office" panose="02000000000000000000" pitchFamily="2" charset="0"/>
              </a:defRPr>
            </a:lvl1pPr>
          </a:lstStyle>
          <a:p>
            <a:r>
              <a:rPr lang="de-DE"/>
              <a:t>Traktandum Masterformat</a:t>
            </a:r>
            <a:endParaRPr lang="de-CH"/>
          </a:p>
        </p:txBody>
      </p:sp>
    </p:spTree>
    <p:extLst>
      <p:ext uri="{BB962C8B-B14F-4D97-AF65-F5344CB8AC3E}">
        <p14:creationId xmlns:p14="http://schemas.microsoft.com/office/powerpoint/2010/main" val="4440519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36" y="198438"/>
            <a:ext cx="8279964" cy="536307"/>
          </a:xfrm>
        </p:spPr>
        <p:txBody>
          <a:bodyPr tIns="104400"/>
          <a:lstStyle>
            <a:lvl1pPr>
              <a:defRPr b="1" baseline="0">
                <a:latin typeface="Gotham Office" panose="02000000000000000000" pitchFamily="2" charset="0"/>
              </a:defRPr>
            </a:lvl1pPr>
          </a:lstStyle>
          <a:p>
            <a:r>
              <a:rPr lang="de-DE"/>
              <a:t>Agenda, Titel in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baseline="0">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Textplatzhalter 5"/>
          <p:cNvSpPr>
            <a:spLocks noGrp="1"/>
          </p:cNvSpPr>
          <p:nvPr>
            <p:ph type="body" sz="quarter" idx="15" hasCustomPrompt="1"/>
          </p:nvPr>
        </p:nvSpPr>
        <p:spPr>
          <a:xfrm>
            <a:off x="432257" y="1533593"/>
            <a:ext cx="8278467" cy="2972419"/>
          </a:xfrm>
        </p:spPr>
        <p:txBody>
          <a:bodyPr/>
          <a:lstStyle>
            <a:lvl1pPr>
              <a:defRPr b="1" i="0" baseline="0">
                <a:latin typeface="Gotham Office" panose="02000000000000000000" pitchFamily="2" charset="0"/>
              </a:defRPr>
            </a:lvl1pPr>
            <a:lvl2pPr>
              <a:defRPr>
                <a:latin typeface="Gotham Office" panose="02000000000000000000" pitchFamily="2" charset="0"/>
              </a:defRPr>
            </a:lvl2pPr>
            <a:lvl3pPr marL="180975">
              <a:defRPr>
                <a:latin typeface="Gotham Office" panose="02000000000000000000" pitchFamily="2" charset="0"/>
              </a:defRPr>
            </a:lvl3pPr>
            <a:lvl4pPr marL="180975">
              <a:defRPr>
                <a:latin typeface="Gotham Office" panose="02000000000000000000" pitchFamily="2" charset="0"/>
              </a:defRPr>
            </a:lvl4p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10" name="Datumsplatzhalter 4"/>
          <p:cNvSpPr>
            <a:spLocks noGrp="1"/>
          </p:cNvSpPr>
          <p:nvPr>
            <p:ph type="dt" sz="half" idx="2"/>
          </p:nvPr>
        </p:nvSpPr>
        <p:spPr>
          <a:xfrm>
            <a:off x="1512020" y="4737189"/>
            <a:ext cx="1440000" cy="237600"/>
          </a:xfrm>
          <a:prstGeom prst="rect">
            <a:avLst/>
          </a:prstGeom>
        </p:spPr>
        <p:txBody>
          <a:bodyPr vert="horz" lIns="0" tIns="0" rIns="0" bIns="0" rtlCol="0" anchor="b"/>
          <a:lstStyle>
            <a:lvl1pPr algn="l">
              <a:defRPr sz="800" b="0" i="0" baseline="0">
                <a:solidFill>
                  <a:schemeClr val="tx1"/>
                </a:solidFill>
                <a:latin typeface="Gotham Office" panose="02000000000000000000" pitchFamily="2" charset="0"/>
              </a:defRPr>
            </a:lvl1pPr>
          </a:lstStyle>
          <a:p>
            <a:fld id="{0A16B932-B8D6-44C3-9F64-DA5F01C35648}" type="datetime1">
              <a:rPr lang="de-CH" smtClean="0"/>
              <a:pPr/>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7" name="Textplatzhalter 6">
            <a:extLst>
              <a:ext uri="{FF2B5EF4-FFF2-40B4-BE49-F238E27FC236}">
                <a16:creationId xmlns:a16="http://schemas.microsoft.com/office/drawing/2014/main" id="{288B9B1C-958C-FF4C-A359-5C3E6E17BACA}"/>
              </a:ext>
            </a:extLst>
          </p:cNvPr>
          <p:cNvSpPr>
            <a:spLocks noGrp="1"/>
          </p:cNvSpPr>
          <p:nvPr>
            <p:ph type="body" sz="quarter" idx="13" hasCustomPrompt="1"/>
          </p:nvPr>
        </p:nvSpPr>
        <p:spPr>
          <a:xfrm>
            <a:off x="431799" y="805560"/>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4086735120"/>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8625" y="198687"/>
            <a:ext cx="8280400" cy="536307"/>
          </a:xfrm>
        </p:spPr>
        <p:txBody>
          <a:bodyPr tIns="104400"/>
          <a:lstStyle>
            <a:lvl1pPr>
              <a:defRPr b="1" baseline="0">
                <a:latin typeface="Gotham Office" panose="02000000000000000000" pitchFamily="2" charset="0"/>
              </a:defRPr>
            </a:lvl1pPr>
          </a:lstStyle>
          <a:p>
            <a:r>
              <a:rPr lang="de-DE"/>
              <a:t>Hier steht eine Headline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0" y="1534592"/>
            <a:ext cx="8280400" cy="2974843"/>
          </a:xfrm>
          <a:prstGeom prst="rect">
            <a:avLst/>
          </a:prstGeom>
        </p:spPr>
        <p:txBody>
          <a:bodyPr lIns="0" tIns="0" rIns="0" bIns="0"/>
          <a:lstStyle>
            <a:lvl1pPr marL="0" indent="0">
              <a:spcAft>
                <a:spcPts val="1200"/>
              </a:spcAft>
              <a:buNone/>
              <a:defRPr sz="1500" b="0" i="0" baseline="0">
                <a:latin typeface="Gotham Office" panose="02000000000000000000" pitchFamily="2" charset="0"/>
              </a:defRPr>
            </a:lvl1pPr>
            <a:lvl2pPr marL="0" indent="0">
              <a:spcAft>
                <a:spcPts val="1200"/>
              </a:spcAft>
              <a:buNone/>
              <a:defRPr sz="1500" b="0"/>
            </a:lvl2pPr>
            <a:lvl3pPr marL="0" indent="0">
              <a:buNone/>
              <a:defRPr sz="1200" b="0" i="0" baseline="0">
                <a:latin typeface="Gotham Office" panose="02000000000000000000" pitchFamily="2"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6"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F31A866E-DE7A-4D12-ACB3-1921253B0EF8}" type="datetime1">
              <a:rPr lang="de-CH" smtClean="0"/>
              <a:pPr/>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7" name="Textplatzhalter 6">
            <a:extLst>
              <a:ext uri="{FF2B5EF4-FFF2-40B4-BE49-F238E27FC236}">
                <a16:creationId xmlns:a16="http://schemas.microsoft.com/office/drawing/2014/main" id="{9CA77698-087A-AB47-B7D8-12324B815661}"/>
              </a:ext>
            </a:extLst>
          </p:cNvPr>
          <p:cNvSpPr>
            <a:spLocks noGrp="1"/>
          </p:cNvSpPr>
          <p:nvPr>
            <p:ph type="body" sz="quarter" idx="13"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19506132"/>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2434560"/>
            <a:ext cx="2340000" cy="2077200"/>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D9834BCE-93FA-4FB9-A716-BA77038A49F8}" type="datetime1">
              <a:rPr lang="de-CH" smtClean="0"/>
              <a:pPr/>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05559"/>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489078" y="1741696"/>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062642606"/>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67661"/>
            <a:ext cx="8280000" cy="443974"/>
          </a:xfrm>
        </p:spPr>
        <p:txBody>
          <a:bodyPr tIns="104400"/>
          <a:lstStyle>
            <a:lvl1pPr>
              <a:defRPr sz="2200" b="1" baseline="0">
                <a:latin typeface="Gotham Office" panose="02000000000000000000" pitchFamily="2" charset="0"/>
              </a:defRPr>
            </a:lvl1pPr>
          </a:lstStyle>
          <a:p>
            <a:r>
              <a:rPr lang="de-DE"/>
              <a:t>Text mit Bild links, Titel, 22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012181" y="2225960"/>
            <a:ext cx="2700000" cy="2301434"/>
          </a:xfrm>
          <a:prstGeom prst="rect">
            <a:avLst/>
          </a:prstGeom>
        </p:spPr>
        <p:txBody>
          <a:bodyPr lIns="0" tIns="0" rIns="0" bIns="0"/>
          <a:lstStyle>
            <a:lvl1pPr marL="0" indent="0">
              <a:spcAft>
                <a:spcPts val="1200"/>
              </a:spcAft>
              <a:buNone/>
              <a:defRPr sz="11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6134" y="1492251"/>
            <a:ext cx="5400000" cy="3035144"/>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D9834BCE-93FA-4FB9-A716-BA77038A49F8}" type="datetime1">
              <a:rPr lang="de-CH" smtClean="0"/>
              <a:pPr/>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74924"/>
            <a:ext cx="8275749" cy="360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224723" y="1510401"/>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550132399"/>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1349596"/>
            <a:ext cx="2340000" cy="3162164"/>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D9834BCE-93FA-4FB9-A716-BA77038A49F8}" type="datetime1">
              <a:rPr lang="de-CH" smtClean="0"/>
              <a:pPr/>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915145299"/>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mit Butt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33311" y="200387"/>
            <a:ext cx="7378947" cy="467239"/>
          </a:xfrm>
        </p:spPr>
        <p:txBody>
          <a:bodyPr/>
          <a:lstStyle>
            <a:lvl1pPr>
              <a:defRPr b="1" baseline="0">
                <a:latin typeface="Gotham Office" panose="02000000000000000000" pitchFamily="2" charset="0"/>
              </a:defRPr>
            </a:lvl1pPr>
          </a:lstStyle>
          <a:p>
            <a:r>
              <a:rPr lang="de-DE"/>
              <a:t>Titel mit Button,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74162" y="1352067"/>
            <a:ext cx="2340000" cy="3164400"/>
          </a:xfrm>
          <a:prstGeom prst="rect">
            <a:avLst/>
          </a:prstGeom>
        </p:spPr>
        <p:txBody>
          <a:bodyPr lIns="0" tIns="0" rIns="0" bIns="0"/>
          <a:lstStyle>
            <a:lvl1pPr marL="0" indent="0">
              <a:spcAft>
                <a:spcPts val="1200"/>
              </a:spcAft>
              <a:buNone/>
              <a:defRPr sz="1200" b="0" i="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78722"/>
            <a:ext cx="5652000" cy="3229200"/>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Bild durch Klicken auf Symbol hinzufügen</a:t>
            </a:r>
            <a:endParaRPr lang="de-CH"/>
          </a:p>
        </p:txBody>
      </p:sp>
      <p:sp>
        <p:nvSpPr>
          <p:cNvPr id="6"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2F7BA337-EA6D-4B39-8E52-F328DB675C8A}" type="datetime1">
              <a:rPr lang="de-CH" smtClean="0"/>
              <a:pPr/>
              <a:t>24.09.2025</a:t>
            </a:fld>
            <a:endParaRPr lang="de-CH"/>
          </a:p>
        </p:txBody>
      </p:sp>
      <p:sp>
        <p:nvSpPr>
          <p:cNvPr id="4" name="Bildplatzhalter 3"/>
          <p:cNvSpPr>
            <a:spLocks noGrp="1"/>
          </p:cNvSpPr>
          <p:nvPr>
            <p:ph type="pic" sz="quarter" idx="16" hasCustomPrompt="1"/>
          </p:nvPr>
        </p:nvSpPr>
        <p:spPr>
          <a:xfrm>
            <a:off x="436304" y="284865"/>
            <a:ext cx="792000" cy="792000"/>
          </a:xfrm>
          <a:prstGeom prst="ellipse">
            <a:avLst/>
          </a:prstGeom>
        </p:spPr>
        <p:txBody>
          <a:bodyPr anchor="ctr">
            <a:normAutofit/>
          </a:bodyPr>
          <a:lstStyle>
            <a:lvl1pPr marL="0" indent="0" algn="ctr">
              <a:spcAft>
                <a:spcPts val="0"/>
              </a:spcAft>
              <a:buNone/>
              <a:defRPr sz="700" b="0" i="0">
                <a:latin typeface="Gotham Office" panose="02000000000000000000" pitchFamily="2" charset="0"/>
              </a:defRPr>
            </a:lvl1pPr>
          </a:lstStyle>
          <a:p>
            <a:r>
              <a:rPr lang="de-CH"/>
              <a:t>Button</a:t>
            </a:r>
            <a:br>
              <a:rPr lang="de-CH"/>
            </a:br>
            <a:r>
              <a:rPr lang="de-CH"/>
              <a:t>durch</a:t>
            </a:r>
            <a:br>
              <a:rPr lang="de-CH"/>
            </a:br>
            <a:r>
              <a:rPr lang="de-CH"/>
              <a:t>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8F7B8818-2AF4-FA47-86F2-CBA376CD25DE}"/>
              </a:ext>
            </a:extLst>
          </p:cNvPr>
          <p:cNvSpPr>
            <a:spLocks noGrp="1"/>
          </p:cNvSpPr>
          <p:nvPr>
            <p:ph type="body" sz="quarter" idx="18" hasCustomPrompt="1"/>
          </p:nvPr>
        </p:nvSpPr>
        <p:spPr>
          <a:xfrm>
            <a:off x="1331537" y="805561"/>
            <a:ext cx="7380000"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74524560"/>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el und rund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 mit runde Bilder.</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EDCEAC02-FDCD-497A-A6C2-C9F775A504BD}" type="datetime1">
              <a:rPr lang="de-CH" smtClean="0"/>
              <a:pPr/>
              <a:t>24.09.2025</a:t>
            </a:fld>
            <a:endParaRPr lang="de-CH"/>
          </a:p>
        </p:txBody>
      </p:sp>
      <p:sp>
        <p:nvSpPr>
          <p:cNvPr id="6" name="Bildplatzhalter 5"/>
          <p:cNvSpPr>
            <a:spLocks noGrp="1"/>
          </p:cNvSpPr>
          <p:nvPr>
            <p:ph type="pic" sz="quarter" idx="12" hasCustomPrompt="1"/>
          </p:nvPr>
        </p:nvSpPr>
        <p:spPr>
          <a:xfrm>
            <a:off x="432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8" name="Bildplatzhalter 7"/>
          <p:cNvSpPr>
            <a:spLocks noGrp="1"/>
          </p:cNvSpPr>
          <p:nvPr>
            <p:ph type="pic" sz="quarter" idx="13" hasCustomPrompt="1"/>
          </p:nvPr>
        </p:nvSpPr>
        <p:spPr>
          <a:xfrm>
            <a:off x="3096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0" name="Bildplatzhalter 9"/>
          <p:cNvSpPr>
            <a:spLocks noGrp="1"/>
          </p:cNvSpPr>
          <p:nvPr>
            <p:ph type="pic" sz="quarter" idx="14" hasCustomPrompt="1"/>
          </p:nvPr>
        </p:nvSpPr>
        <p:spPr>
          <a:xfrm>
            <a:off x="5760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2" name="Textplatzhalter 11"/>
          <p:cNvSpPr>
            <a:spLocks noGrp="1"/>
          </p:cNvSpPr>
          <p:nvPr>
            <p:ph type="body" sz="quarter" idx="15" hasCustomPrompt="1"/>
          </p:nvPr>
        </p:nvSpPr>
        <p:spPr>
          <a:xfrm>
            <a:off x="432000" y="3038680"/>
            <a:ext cx="2520000" cy="1468315"/>
          </a:xfrm>
        </p:spPr>
        <p:txBody>
          <a:bodyPr/>
          <a:lstStyle>
            <a:lvl1pPr marL="0" indent="0">
              <a:spcAft>
                <a:spcPts val="600"/>
              </a:spcAft>
              <a:buNone/>
              <a:defRPr b="1" baseline="0">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r>
              <a:rPr lang="de-DE"/>
              <a:t> </a:t>
            </a:r>
          </a:p>
          <a:p>
            <a:pPr lvl="1"/>
            <a:r>
              <a:rPr lang="de-DE"/>
              <a:t>Lauftext, 15 </a:t>
            </a:r>
            <a:r>
              <a:rPr lang="de-DE" err="1"/>
              <a:t>pt</a:t>
            </a:r>
            <a:endParaRPr lang="de-DE"/>
          </a:p>
          <a:p>
            <a:pPr lvl="1"/>
            <a:r>
              <a:rPr lang="de-DE"/>
              <a:t>Lauftext, 15 </a:t>
            </a:r>
            <a:r>
              <a:rPr lang="de-DE" err="1"/>
              <a:t>pt</a:t>
            </a:r>
            <a:endParaRPr lang="de-DE"/>
          </a:p>
        </p:txBody>
      </p:sp>
      <p:sp>
        <p:nvSpPr>
          <p:cNvPr id="14" name="Textplatzhalter 13"/>
          <p:cNvSpPr>
            <a:spLocks noGrp="1"/>
          </p:cNvSpPr>
          <p:nvPr>
            <p:ph type="body" sz="quarter" idx="16" hasCustomPrompt="1"/>
          </p:nvPr>
        </p:nvSpPr>
        <p:spPr>
          <a:xfrm>
            <a:off x="3096000" y="3039430"/>
            <a:ext cx="2520000" cy="1467565"/>
          </a:xfrm>
        </p:spPr>
        <p:txBody>
          <a:bodyPr/>
          <a:lstStyle>
            <a:lvl1pPr marL="0" indent="0">
              <a:spcAft>
                <a:spcPts val="600"/>
              </a:spcAft>
              <a:buNone/>
              <a:defRPr b="1">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7" name="Textplatzhalter 6"/>
          <p:cNvSpPr>
            <a:spLocks noGrp="1"/>
          </p:cNvSpPr>
          <p:nvPr>
            <p:ph type="body" sz="quarter" idx="17" hasCustomPrompt="1"/>
          </p:nvPr>
        </p:nvSpPr>
        <p:spPr>
          <a:xfrm>
            <a:off x="5760000" y="3039430"/>
            <a:ext cx="2520000" cy="1467565"/>
          </a:xfrm>
        </p:spPr>
        <p:txBody>
          <a:bodyPr/>
          <a:lstStyle>
            <a:lvl1pPr marL="0" indent="0">
              <a:spcAft>
                <a:spcPts val="600"/>
              </a:spcAft>
              <a:buNone/>
              <a:defRPr b="1">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3" name="Fußzeilenplatzhalter 2"/>
          <p:cNvSpPr>
            <a:spLocks noGrp="1"/>
          </p:cNvSpPr>
          <p:nvPr>
            <p:ph type="ftr" sz="quarter" idx="18"/>
          </p:nvPr>
        </p:nvSpPr>
        <p:spPr/>
        <p:txBody>
          <a:bodyPr/>
          <a:lstStyle/>
          <a:p>
            <a:endParaRPr lang="de-CH"/>
          </a:p>
        </p:txBody>
      </p:sp>
      <p:sp>
        <p:nvSpPr>
          <p:cNvPr id="13" name="Textplatzhalter 6">
            <a:extLst>
              <a:ext uri="{FF2B5EF4-FFF2-40B4-BE49-F238E27FC236}">
                <a16:creationId xmlns:a16="http://schemas.microsoft.com/office/drawing/2014/main" id="{A708070B-FCC4-344F-9229-D61DD84FF886}"/>
              </a:ext>
            </a:extLst>
          </p:cNvPr>
          <p:cNvSpPr>
            <a:spLocks noGrp="1"/>
          </p:cNvSpPr>
          <p:nvPr>
            <p:ph type="body" sz="quarter" idx="19"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046057979"/>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EDCEAC02-FDCD-497A-A6C2-C9F775A504BD}" type="datetime1">
              <a:rPr lang="de-CH" smtClean="0"/>
              <a:pPr/>
              <a:t>24.09.2025</a:t>
            </a:fld>
            <a:endParaRPr lang="de-CH"/>
          </a:p>
        </p:txBody>
      </p:sp>
      <p:sp>
        <p:nvSpPr>
          <p:cNvPr id="3" name="Fußzeilenplatzhalter 2"/>
          <p:cNvSpPr>
            <a:spLocks noGrp="1"/>
          </p:cNvSpPr>
          <p:nvPr>
            <p:ph type="ftr" sz="quarter" idx="12"/>
          </p:nvPr>
        </p:nvSpPr>
        <p:spPr/>
        <p:txBody>
          <a:bodyPr/>
          <a:lstStyle/>
          <a:p>
            <a:endParaRPr lang="de-CH"/>
          </a:p>
        </p:txBody>
      </p:sp>
      <p:sp>
        <p:nvSpPr>
          <p:cNvPr id="6" name="Textplatzhalter 6">
            <a:extLst>
              <a:ext uri="{FF2B5EF4-FFF2-40B4-BE49-F238E27FC236}">
                <a16:creationId xmlns:a16="http://schemas.microsoft.com/office/drawing/2014/main" id="{74787655-25FE-2248-B20F-0F8DB9DF0556}"/>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2543286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0289" y="201611"/>
            <a:ext cx="8280000" cy="536307"/>
          </a:xfrm>
        </p:spPr>
        <p:txBody>
          <a:bodyPr tIns="104400"/>
          <a:lstStyle>
            <a:lvl1pPr>
              <a:defRPr b="1" baseline="0">
                <a:latin typeface="Gotham Office" panose="02000000000000000000" pitchFamily="2" charset="0"/>
              </a:defRPr>
            </a:lvl1pPr>
          </a:lstStyle>
          <a:p>
            <a:r>
              <a:rPr lang="de-DE"/>
              <a:t>Halb-Halb-Teilung. Bild/Text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799" y="1312953"/>
            <a:ext cx="3776399" cy="863836"/>
          </a:xfrm>
          <a:prstGeom prst="rect">
            <a:avLst/>
          </a:prstGeom>
        </p:spPr>
        <p:txBody>
          <a:bodyPr lIns="0" tIns="0" rIns="0" bIns="0"/>
          <a:lstStyle>
            <a:lvl1pPr marL="0" indent="0">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10" name="Bildplatzhalter 8"/>
          <p:cNvSpPr>
            <a:spLocks noGrp="1"/>
          </p:cNvSpPr>
          <p:nvPr>
            <p:ph type="pic" sz="quarter" idx="15"/>
          </p:nvPr>
        </p:nvSpPr>
        <p:spPr>
          <a:xfrm>
            <a:off x="4572200" y="1278958"/>
            <a:ext cx="4140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12" name="Textplatzhalter 11"/>
          <p:cNvSpPr>
            <a:spLocks noGrp="1"/>
          </p:cNvSpPr>
          <p:nvPr>
            <p:ph type="body" sz="quarter" idx="16" hasCustomPrompt="1"/>
          </p:nvPr>
        </p:nvSpPr>
        <p:spPr>
          <a:xfrm>
            <a:off x="431800" y="2182802"/>
            <a:ext cx="3776400" cy="2325356"/>
          </a:xfrm>
          <a:prstGeom prst="rect">
            <a:avLst/>
          </a:prstGeom>
        </p:spPr>
        <p:txBody>
          <a:bodyPr lIns="0" tIns="0" rIns="0" bIns="0"/>
          <a:lstStyle>
            <a:lvl1pPr marL="0" indent="0">
              <a:buFont typeface="Arial" pitchFamily="34" charset="0"/>
              <a:buNone/>
              <a:defRPr sz="1500" b="1" i="0">
                <a:latin typeface="Gotham Office" panose="02000000000000000000" pitchFamily="2" charset="0"/>
                <a:cs typeface="Arial" pitchFamily="34" charset="0"/>
              </a:defRPr>
            </a:lvl1pPr>
            <a:lvl2pPr marL="0" indent="0">
              <a:buNone/>
              <a:defRPr>
                <a:latin typeface="Arial" pitchFamily="34" charset="0"/>
                <a:cs typeface="Arial" pitchFamily="34" charset="0"/>
              </a:defRPr>
            </a:lvl2pPr>
            <a:lvl3pPr marL="216000" indent="-216000">
              <a:buFont typeface="+mj-lt"/>
              <a:buAutoNum type="arabicPeriod"/>
              <a:defRPr sz="1500" b="0" i="0" baseline="0">
                <a:latin typeface="Gotham Office" panose="02000000000000000000" pitchFamily="2" charset="0"/>
              </a:defRPr>
            </a:lvl3pPr>
          </a:lstStyle>
          <a:p>
            <a:pPr lvl="0"/>
            <a:r>
              <a:rPr lang="de-DE"/>
              <a:t>Zwischenüberschrift</a:t>
            </a:r>
          </a:p>
          <a:p>
            <a:pPr lvl="2"/>
            <a:r>
              <a:rPr lang="de-DE"/>
              <a:t>Lauftext, 15 </a:t>
            </a:r>
            <a:r>
              <a:rPr lang="de-DE" err="1"/>
              <a:t>pt</a:t>
            </a:r>
            <a:r>
              <a:rPr lang="de-DE"/>
              <a:t>.</a:t>
            </a:r>
          </a:p>
          <a:p>
            <a:pPr lvl="2"/>
            <a:r>
              <a:rPr lang="de-DE"/>
              <a:t>Lauftext, 15 </a:t>
            </a:r>
            <a:r>
              <a:rPr lang="de-DE" err="1"/>
              <a:t>pt</a:t>
            </a:r>
            <a:r>
              <a:rPr lang="de-DE"/>
              <a:t>.</a:t>
            </a:r>
          </a:p>
          <a:p>
            <a:pPr lvl="2"/>
            <a:r>
              <a:rPr lang="de-DE"/>
              <a:t>Lauftext, 15 </a:t>
            </a:r>
            <a:r>
              <a:rPr lang="de-DE" err="1"/>
              <a:t>pt</a:t>
            </a:r>
            <a:r>
              <a:rPr lang="de-DE"/>
              <a:t>.</a:t>
            </a:r>
            <a:endParaRPr lang="de-CH"/>
          </a:p>
        </p:txBody>
      </p:sp>
      <p:sp>
        <p:nvSpPr>
          <p:cNvPr id="8"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BA1A1595-D433-411C-AAA3-8686537612D4}" type="datetime1">
              <a:rPr lang="de-CH" smtClean="0"/>
              <a:pPr/>
              <a:t>24.09.2025</a:t>
            </a:fld>
            <a:endParaRPr lang="de-CH"/>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2D25ADF9-E5BB-7545-8752-D551A61A7E46}"/>
              </a:ext>
            </a:extLst>
          </p:cNvPr>
          <p:cNvSpPr>
            <a:spLocks noGrp="1"/>
          </p:cNvSpPr>
          <p:nvPr>
            <p:ph type="body" sz="quarter" idx="18"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446691890"/>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el mit dr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mit drei Bilder ohne Abstand,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6690" y="1282291"/>
            <a:ext cx="4135111" cy="3229200"/>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7" name="Bildplatzhalter 5"/>
          <p:cNvSpPr>
            <a:spLocks noGrp="1"/>
          </p:cNvSpPr>
          <p:nvPr>
            <p:ph type="pic" sz="quarter" idx="13"/>
          </p:nvPr>
        </p:nvSpPr>
        <p:spPr>
          <a:xfrm>
            <a:off x="4573915" y="1278914"/>
            <a:ext cx="4140000" cy="1612577"/>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8" name="Bildplatzhalter 5"/>
          <p:cNvSpPr>
            <a:spLocks noGrp="1"/>
          </p:cNvSpPr>
          <p:nvPr>
            <p:ph type="pic" sz="quarter" idx="14"/>
          </p:nvPr>
        </p:nvSpPr>
        <p:spPr>
          <a:xfrm>
            <a:off x="4573915" y="2898902"/>
            <a:ext cx="4140000" cy="1612577"/>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9" name="Datumsplatzhalter 4"/>
          <p:cNvSpPr>
            <a:spLocks noGrp="1"/>
          </p:cNvSpPr>
          <p:nvPr>
            <p:ph type="dt" sz="half" idx="2"/>
          </p:nvPr>
        </p:nvSpPr>
        <p:spPr>
          <a:xfrm>
            <a:off x="1512130" y="474638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85DC8A31-267F-4F65-8165-4AC6A9828219}" type="datetime1">
              <a:rPr lang="de-CH" smtClean="0"/>
              <a:pPr/>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10" name="Textplatzhalter 6">
            <a:extLst>
              <a:ext uri="{FF2B5EF4-FFF2-40B4-BE49-F238E27FC236}">
                <a16:creationId xmlns:a16="http://schemas.microsoft.com/office/drawing/2014/main" id="{0599A817-4F1F-B243-AB7F-77D1C3BDBD05}"/>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422928973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seite mit kurzen Fazit [Druc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A30D25E-2051-4F42-B69B-EC283D149F6C}"/>
              </a:ext>
            </a:extLst>
          </p:cNvPr>
          <p:cNvSpPr>
            <a:spLocks noChangeAspect="1"/>
          </p:cNvSpPr>
          <p:nvPr userDrawn="1"/>
        </p:nvSpPr>
        <p:spPr>
          <a:xfrm>
            <a:off x="394503" y="955444"/>
            <a:ext cx="1908000" cy="1908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1325563" y="1513829"/>
            <a:ext cx="7381986" cy="1080145"/>
          </a:xfrm>
        </p:spPr>
        <p:txBody>
          <a:bodyPr tIns="0"/>
          <a:lstStyle>
            <a:lvl1pPr>
              <a:defRPr sz="3500" b="1" baseline="0">
                <a:latin typeface="Gotham Office" panose="02000000000000000000" pitchFamily="2" charset="0"/>
              </a:defRPr>
            </a:lvl1pPr>
          </a:lstStyle>
          <a:p>
            <a:r>
              <a:rPr lang="de-DE"/>
              <a:t>Trennseite mit einem kurzen</a:t>
            </a:r>
            <a:br>
              <a:rPr lang="de-DE"/>
            </a:br>
            <a:r>
              <a:rPr lang="de-DE"/>
              <a:t>Fazit in 35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0B39A5BD-AA26-44E4-B950-F0B202C6FB26}" type="datetime1">
              <a:rPr lang="de-CH" smtClean="0"/>
              <a:pPr/>
              <a:t>24.09.2025</a:t>
            </a:fld>
            <a:endParaRPr lang="de-CH"/>
          </a:p>
        </p:txBody>
      </p:sp>
      <p:sp>
        <p:nvSpPr>
          <p:cNvPr id="9" name="Fußzeilenplatzhalter 2">
            <a:extLst>
              <a:ext uri="{FF2B5EF4-FFF2-40B4-BE49-F238E27FC236}">
                <a16:creationId xmlns:a16="http://schemas.microsoft.com/office/drawing/2014/main" id="{3DBED4FC-CD6B-2543-BCF8-351A3BE1D29B}"/>
              </a:ext>
            </a:extLst>
          </p:cNvPr>
          <p:cNvSpPr>
            <a:spLocks noGrp="1"/>
          </p:cNvSpPr>
          <p:nvPr>
            <p:ph type="ftr" sz="quarter" idx="15"/>
          </p:nvPr>
        </p:nvSpPr>
        <p:spPr>
          <a:xfrm>
            <a:off x="2954724" y="4738613"/>
            <a:ext cx="3086100" cy="237600"/>
          </a:xfrm>
        </p:spPr>
        <p:txBody>
          <a:bodyPr/>
          <a:lstStyle/>
          <a:p>
            <a:endParaRPr lang="de-CH"/>
          </a:p>
        </p:txBody>
      </p:sp>
    </p:spTree>
    <p:extLst>
      <p:ext uri="{BB962C8B-B14F-4D97-AF65-F5344CB8AC3E}">
        <p14:creationId xmlns:p14="http://schemas.microsoft.com/office/powerpoint/2010/main" val="4096068954"/>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rennseite mit Farbverlauf">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7BBD0E-91E5-A945-A2FF-8A2420F9C0B7}"/>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432259" y="267062"/>
            <a:ext cx="8280000" cy="467239"/>
          </a:xfrm>
        </p:spPr>
        <p:txBody>
          <a:bodyPr tIns="36000"/>
          <a:lstStyle>
            <a:lvl1pPr>
              <a:defRPr sz="2800" b="1" i="0">
                <a:solidFill>
                  <a:schemeClr val="bg1"/>
                </a:solidFill>
                <a:latin typeface="Gotham Office" panose="02000000000000000000" pitchFamily="2" charset="0"/>
              </a:defRPr>
            </a:lvl1pPr>
          </a:lstStyle>
          <a:p>
            <a:r>
              <a:rPr lang="de-DE"/>
              <a:t>Traktandum Masterformat</a:t>
            </a:r>
            <a:endParaRPr lang="de-CH"/>
          </a:p>
        </p:txBody>
      </p:sp>
    </p:spTree>
    <p:extLst>
      <p:ext uri="{BB962C8B-B14F-4D97-AF65-F5344CB8AC3E}">
        <p14:creationId xmlns:p14="http://schemas.microsoft.com/office/powerpoint/2010/main" val="30855651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rennseite mit kurzen Fazit [Druc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A30D25E-2051-4F42-B69B-EC283D149F6C}"/>
              </a:ext>
            </a:extLst>
          </p:cNvPr>
          <p:cNvSpPr>
            <a:spLocks noChangeAspect="1"/>
          </p:cNvSpPr>
          <p:nvPr userDrawn="1"/>
        </p:nvSpPr>
        <p:spPr>
          <a:xfrm>
            <a:off x="394503" y="955444"/>
            <a:ext cx="1908000" cy="1908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1325563" y="1513829"/>
            <a:ext cx="7381986" cy="1080145"/>
          </a:xfrm>
        </p:spPr>
        <p:txBody>
          <a:bodyPr tIns="0"/>
          <a:lstStyle>
            <a:lvl1pPr>
              <a:defRPr sz="3500" b="1" baseline="0">
                <a:latin typeface="Gotham Office" panose="02000000000000000000" pitchFamily="2" charset="0"/>
              </a:defRPr>
            </a:lvl1pPr>
          </a:lstStyle>
          <a:p>
            <a:r>
              <a:rPr lang="de-DE"/>
              <a:t>Trennseite mit einem kurzen</a:t>
            </a:r>
            <a:br>
              <a:rPr lang="de-DE"/>
            </a:br>
            <a:r>
              <a:rPr lang="de-DE"/>
              <a:t>Fazit in 35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0B39A5BD-AA26-44E4-B950-F0B202C6FB26}" type="datetime1">
              <a:rPr lang="de-CH" smtClean="0"/>
              <a:pPr/>
              <a:t>24.09.2025</a:t>
            </a:fld>
            <a:endParaRPr lang="de-CH"/>
          </a:p>
        </p:txBody>
      </p:sp>
      <p:sp>
        <p:nvSpPr>
          <p:cNvPr id="9" name="Fußzeilenplatzhalter 2">
            <a:extLst>
              <a:ext uri="{FF2B5EF4-FFF2-40B4-BE49-F238E27FC236}">
                <a16:creationId xmlns:a16="http://schemas.microsoft.com/office/drawing/2014/main" id="{3DBED4FC-CD6B-2543-BCF8-351A3BE1D29B}"/>
              </a:ext>
            </a:extLst>
          </p:cNvPr>
          <p:cNvSpPr>
            <a:spLocks noGrp="1"/>
          </p:cNvSpPr>
          <p:nvPr>
            <p:ph type="ftr" sz="quarter" idx="15"/>
          </p:nvPr>
        </p:nvSpPr>
        <p:spPr>
          <a:xfrm>
            <a:off x="2954724" y="4738613"/>
            <a:ext cx="3086100" cy="237600"/>
          </a:xfrm>
        </p:spPr>
        <p:txBody>
          <a:bodyPr/>
          <a:lstStyle/>
          <a:p>
            <a:endParaRPr lang="de-CH"/>
          </a:p>
        </p:txBody>
      </p:sp>
    </p:spTree>
    <p:extLst>
      <p:ext uri="{BB962C8B-B14F-4D97-AF65-F5344CB8AC3E}">
        <p14:creationId xmlns:p14="http://schemas.microsoft.com/office/powerpoint/2010/main" val="4142920989"/>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Vollflächige Bildseite 1">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sp>
        <p:nvSpPr>
          <p:cNvPr id="2" name="Titel 1"/>
          <p:cNvSpPr>
            <a:spLocks noGrp="1"/>
          </p:cNvSpPr>
          <p:nvPr>
            <p:ph type="title" hasCustomPrompt="1"/>
          </p:nvPr>
        </p:nvSpPr>
        <p:spPr>
          <a:xfrm>
            <a:off x="422155" y="266669"/>
            <a:ext cx="8280000" cy="898126"/>
          </a:xfrm>
        </p:spPr>
        <p:txBody>
          <a:bodyPr tIns="36000"/>
          <a:lstStyle>
            <a:lvl1pPr>
              <a:defRPr b="1" i="0">
                <a:latin typeface="Gotham Office" panose="02000000000000000000" pitchFamily="2" charset="0"/>
              </a:defRPr>
            </a:lvl1pPr>
          </a:lstStyle>
          <a:p>
            <a:r>
              <a:rPr lang="de-DE"/>
              <a:t>Vollflächige Bildseite mit Spruch </a:t>
            </a:r>
            <a:br>
              <a:rPr lang="de-DE"/>
            </a:br>
            <a:r>
              <a:rPr lang="de-DE"/>
              <a:t>in 28 </a:t>
            </a:r>
            <a:r>
              <a:rPr lang="de-DE" err="1"/>
              <a:t>pt</a:t>
            </a:r>
            <a:r>
              <a:rPr lang="de-DE"/>
              <a:t>.</a:t>
            </a:r>
            <a:endParaRPr lang="de-CH"/>
          </a:p>
        </p:txBody>
      </p:sp>
    </p:spTree>
    <p:extLst>
      <p:ext uri="{BB962C8B-B14F-4D97-AF65-F5344CB8AC3E}">
        <p14:creationId xmlns:p14="http://schemas.microsoft.com/office/powerpoint/2010/main" val="37526951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60" y="199988"/>
            <a:ext cx="8279941" cy="536307"/>
          </a:xfrm>
        </p:spPr>
        <p:txBody>
          <a:bodyPr tIns="104400"/>
          <a:lstStyle>
            <a:lvl1pPr>
              <a:defRPr b="1">
                <a:latin typeface="Gotham Office" panose="02000000000000000000" pitchFamily="2" charset="0"/>
              </a:defRPr>
            </a:lvl1pPr>
          </a:lstStyle>
          <a:p>
            <a:r>
              <a:rPr lang="de-DE"/>
              <a:t>Tabelle,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1800" y="1929714"/>
            <a:ext cx="8280400" cy="2573969"/>
          </a:xfrm>
          <a:prstGeom prst="rect">
            <a:avLst/>
          </a:prstGeom>
        </p:spPr>
        <p:txBody>
          <a:bodyPr lIns="72000" tIns="72000"/>
          <a:lstStyle>
            <a:lvl1pPr marL="0" indent="0">
              <a:buNone/>
              <a:defRPr sz="800" b="0" i="0" baseline="0">
                <a:latin typeface="Gotham Office" panose="02000000000000000000" pitchFamily="2" charset="0"/>
                <a:cs typeface="Arial" pitchFamily="34" charset="0"/>
              </a:defRPr>
            </a:lvl1pPr>
          </a:lstStyle>
          <a:p>
            <a:r>
              <a:rPr lang="de-DE"/>
              <a:t>Tabelle durch Klicken auf Symbol hinzufügen</a:t>
            </a:r>
            <a:endParaRPr lang="de-CH"/>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F3371CBB-2C85-424C-BAFB-239B258CE102}" type="datetime1">
              <a:rPr lang="de-CH" smtClean="0"/>
              <a:pPr/>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D7721BAB-8DC5-F144-8244-D0DD17299EC5}"/>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4145066788"/>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989"/>
            <a:ext cx="8280000" cy="536307"/>
          </a:xfrm>
        </p:spPr>
        <p:txBody>
          <a:bodyPr tIns="104400"/>
          <a:lstStyle>
            <a:lvl1pPr>
              <a:defRPr b="1">
                <a:latin typeface="Gotham Office" panose="02000000000000000000" pitchFamily="2" charset="0"/>
              </a:defRPr>
            </a:lvl1pPr>
          </a:lstStyle>
          <a:p>
            <a:r>
              <a:rPr lang="de-DE"/>
              <a:t>Diagramm,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Diagrammplatzhalter 8"/>
          <p:cNvSpPr>
            <a:spLocks noGrp="1"/>
          </p:cNvSpPr>
          <p:nvPr>
            <p:ph type="chart" sz="quarter" idx="14"/>
          </p:nvPr>
        </p:nvSpPr>
        <p:spPr>
          <a:xfrm>
            <a:off x="431800" y="1929193"/>
            <a:ext cx="5652000" cy="2592251"/>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Diagramm durch Klicken auf Symbol hinzufügen</a:t>
            </a:r>
            <a:endParaRPr lang="de-CH"/>
          </a:p>
        </p:txBody>
      </p:sp>
      <p:sp>
        <p:nvSpPr>
          <p:cNvPr id="8"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3ECE7A8-28FC-449E-8B76-96FF40469901}" type="datetime1">
              <a:rPr lang="de-CH" smtClean="0"/>
              <a:pPr/>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10" name="Textplatzhalter 6">
            <a:extLst>
              <a:ext uri="{FF2B5EF4-FFF2-40B4-BE49-F238E27FC236}">
                <a16:creationId xmlns:a16="http://schemas.microsoft.com/office/drawing/2014/main" id="{3DF5D3C2-798C-AE44-AFFF-D32A669E261C}"/>
              </a:ext>
            </a:extLst>
          </p:cNvPr>
          <p:cNvSpPr>
            <a:spLocks noGrp="1"/>
          </p:cNvSpPr>
          <p:nvPr>
            <p:ph type="body" sz="quarter" idx="17" hasCustomPrompt="1"/>
          </p:nvPr>
        </p:nvSpPr>
        <p:spPr>
          <a:xfrm>
            <a:off x="431799" y="805560"/>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4" name="Textplatzhalter 13">
            <a:extLst>
              <a:ext uri="{FF2B5EF4-FFF2-40B4-BE49-F238E27FC236}">
                <a16:creationId xmlns:a16="http://schemas.microsoft.com/office/drawing/2014/main" id="{4BDE43F0-12AE-4940-93F2-6A07B29C36BA}"/>
              </a:ext>
            </a:extLst>
          </p:cNvPr>
          <p:cNvSpPr>
            <a:spLocks noGrp="1"/>
          </p:cNvSpPr>
          <p:nvPr>
            <p:ph type="body" sz="quarter" idx="18" hasCustomPrompt="1"/>
          </p:nvPr>
        </p:nvSpPr>
        <p:spPr>
          <a:xfrm>
            <a:off x="6372225" y="1993900"/>
            <a:ext cx="2339975" cy="2527300"/>
          </a:xfrm>
        </p:spPr>
        <p:txBody>
          <a:bodyPr/>
          <a:lstStyle>
            <a:lvl1pPr>
              <a:spcAft>
                <a:spcPts val="600"/>
              </a:spcAft>
              <a:defRPr sz="1200"/>
            </a:lvl1pPr>
            <a:lvl2pPr marL="975" indent="0">
              <a:buNone/>
              <a:defRPr sz="1200"/>
            </a:lvl2pPr>
            <a:lvl3pPr marL="180975"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2672002985"/>
      </p:ext>
    </p:extLst>
  </p:cSld>
  <p:clrMapOvr>
    <a:masterClrMapping/>
  </p:clrMapOvr>
  <p:extLst>
    <p:ext uri="{DCECCB84-F9BA-43D5-87BE-67443E8EF086}">
      <p15:sldGuideLst xmlns:p15="http://schemas.microsoft.com/office/powerpoint/2012/main">
        <p15:guide id="1" orient="horz" pos="1348">
          <p15:clr>
            <a:srgbClr val="FBAE40"/>
          </p15:clr>
        </p15:guide>
        <p15:guide id="2" pos="4014">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martArt 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1082"/>
            <a:ext cx="8280000" cy="536307"/>
          </a:xfrm>
        </p:spPr>
        <p:txBody>
          <a:bodyPr tIns="104400"/>
          <a:lstStyle>
            <a:lvl1pPr>
              <a:defRPr b="1">
                <a:latin typeface="Gotham Office" panose="02000000000000000000" pitchFamily="2" charset="0"/>
              </a:defRPr>
            </a:lvl1pPr>
          </a:lstStyle>
          <a:p>
            <a:r>
              <a:rPr lang="de-DE"/>
              <a:t>SmartArt Objekt, 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fld id="{ED296258-0FE1-4E50-B2B6-AB453431CFD1}" type="datetime1">
              <a:rPr lang="de-CH" smtClean="0"/>
              <a:pPr/>
              <a:t>24.09.2025</a:t>
            </a:fld>
            <a:endParaRPr lang="de-CH"/>
          </a:p>
        </p:txBody>
      </p:sp>
      <p:sp>
        <p:nvSpPr>
          <p:cNvPr id="8" name="Bildplatzhalter 7"/>
          <p:cNvSpPr>
            <a:spLocks noGrp="1"/>
          </p:cNvSpPr>
          <p:nvPr>
            <p:ph type="pic" sz="quarter" idx="16" hasCustomPrompt="1"/>
          </p:nvPr>
        </p:nvSpPr>
        <p:spPr>
          <a:xfrm>
            <a:off x="1384300" y="2378075"/>
            <a:ext cx="1152000" cy="1152000"/>
          </a:xfrm>
          <a:prstGeom prst="ellipse">
            <a:avLst/>
          </a:prstGeom>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01EA49C5-F9FB-E448-8F44-AD2E6F383C2E}"/>
              </a:ext>
            </a:extLst>
          </p:cNvPr>
          <p:cNvSpPr>
            <a:spLocks noGrp="1"/>
          </p:cNvSpPr>
          <p:nvPr>
            <p:ph type="body" sz="quarter" idx="18" hasCustomPrompt="1"/>
          </p:nvPr>
        </p:nvSpPr>
        <p:spPr>
          <a:xfrm>
            <a:off x="431799" y="805561"/>
            <a:ext cx="8275749" cy="36146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0" name="Textplatzhalter 13">
            <a:extLst>
              <a:ext uri="{FF2B5EF4-FFF2-40B4-BE49-F238E27FC236}">
                <a16:creationId xmlns:a16="http://schemas.microsoft.com/office/drawing/2014/main" id="{E1FE00DB-66B5-4145-B820-B2450D15B3AF}"/>
              </a:ext>
            </a:extLst>
          </p:cNvPr>
          <p:cNvSpPr>
            <a:spLocks noGrp="1"/>
          </p:cNvSpPr>
          <p:nvPr>
            <p:ph type="body" sz="quarter" idx="19" hasCustomPrompt="1"/>
          </p:nvPr>
        </p:nvSpPr>
        <p:spPr>
          <a:xfrm>
            <a:off x="6372225" y="1993900"/>
            <a:ext cx="2339975" cy="2527300"/>
          </a:xfrm>
        </p:spPr>
        <p:txBody>
          <a:bodyPr/>
          <a:lstStyle>
            <a:lvl1pPr>
              <a:spcAft>
                <a:spcPts val="600"/>
              </a:spcAft>
              <a:defRPr sz="1200"/>
            </a:lvl1pPr>
            <a:lvl2pPr marL="975" indent="0">
              <a:buNone/>
              <a:defRPr sz="1200"/>
            </a:lvl2pPr>
            <a:lvl3pPr marL="180975"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3805773551"/>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Organi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675"/>
            <a:ext cx="8280000" cy="536307"/>
          </a:xfrm>
        </p:spPr>
        <p:txBody>
          <a:bodyPr tIns="104400"/>
          <a:lstStyle>
            <a:lvl1pPr>
              <a:defRPr b="1">
                <a:latin typeface="Gotham Office" panose="02000000000000000000" pitchFamily="2" charset="0"/>
              </a:defRPr>
            </a:lvl1pPr>
          </a:lstStyle>
          <a:p>
            <a:r>
              <a:rPr lang="de-DE"/>
              <a:t>Organigramm,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3172"/>
            <a:ext cx="8280400" cy="610878"/>
          </a:xfrm>
          <a:prstGeom prst="rect">
            <a:avLst/>
          </a:prstGeom>
        </p:spPr>
        <p:txBody>
          <a:bodyPr lIns="0" tIns="0" rIns="0" bIns="0"/>
          <a:lstStyle>
            <a:lvl1pPr marL="0" indent="0">
              <a:spcAft>
                <a:spcPts val="0"/>
              </a:spcAft>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SmartArt-Platzhalter 8"/>
          <p:cNvSpPr>
            <a:spLocks noGrp="1"/>
          </p:cNvSpPr>
          <p:nvPr>
            <p:ph type="dgm" sz="quarter" idx="14" hasCustomPrompt="1"/>
          </p:nvPr>
        </p:nvSpPr>
        <p:spPr>
          <a:xfrm>
            <a:off x="431800" y="1934449"/>
            <a:ext cx="8280400" cy="2584999"/>
          </a:xfrm>
          <a:prstGeom prst="rect">
            <a:avLst/>
          </a:prstGeom>
        </p:spPr>
        <p:txBody>
          <a:bodyPr lIns="72000" tIns="72000"/>
          <a:lstStyle>
            <a:lvl1pPr marL="0" indent="0">
              <a:buNone/>
              <a:defRPr sz="800" b="0" i="0">
                <a:solidFill>
                  <a:schemeClr val="tx1"/>
                </a:solidFill>
                <a:latin typeface="Gotham Office" panose="02000000000000000000" pitchFamily="2" charset="0"/>
                <a:cs typeface="Arial" pitchFamily="34" charset="0"/>
              </a:defRPr>
            </a:lvl1pPr>
          </a:lstStyle>
          <a:p>
            <a:r>
              <a:rPr lang="de-CH"/>
              <a:t>Organigramm durch Klicken auf Symbol hinzufügen</a:t>
            </a:r>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3438EDE2-F319-4127-B5E4-8D668D9F7683}" type="datetime1">
              <a:rPr lang="de-CH" smtClean="0"/>
              <a:pPr/>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B0EC9961-8250-294F-B9B8-B129FDE23BF6}"/>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585740563"/>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Mengen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242"/>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p:txBody>
          <a:bodyPr/>
          <a:lstStyle/>
          <a:p>
            <a:fld id="{7B3EBE7A-0703-430F-B718-D2F26CA97EC4}" type="datetime1">
              <a:rPr lang="de-CH" smtClean="0"/>
              <a:pPr/>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p:txBody>
          <a:bodyPr/>
          <a:lstStyle/>
          <a:p>
            <a:endParaRPr lang="de-CH"/>
          </a:p>
        </p:txBody>
      </p:sp>
      <p:sp>
        <p:nvSpPr>
          <p:cNvPr id="7" name="Textplatzhalter 6">
            <a:extLst>
              <a:ext uri="{FF2B5EF4-FFF2-40B4-BE49-F238E27FC236}">
                <a16:creationId xmlns:a16="http://schemas.microsoft.com/office/drawing/2014/main" id="{1327EC06-5837-7084-6216-255404CA369E}"/>
              </a:ext>
            </a:extLst>
          </p:cNvPr>
          <p:cNvSpPr>
            <a:spLocks noGrp="1"/>
          </p:cNvSpPr>
          <p:nvPr>
            <p:ph type="body" sz="quarter" idx="13" hasCustomPrompt="1"/>
          </p:nvPr>
        </p:nvSpPr>
        <p:spPr>
          <a:xfrm>
            <a:off x="439849" y="1492250"/>
            <a:ext cx="8270875" cy="3026223"/>
          </a:xfrm>
        </p:spPr>
        <p:txBody>
          <a:bodyPr/>
          <a:lstStyle>
            <a:lvl1pPr>
              <a:defRPr sz="1100" b="0"/>
            </a:lvl1pPr>
          </a:lstStyle>
          <a:p>
            <a:pPr lvl="0"/>
            <a:r>
              <a:rPr lang="de-DE"/>
              <a:t>Lauftext, 11 Pt.</a:t>
            </a:r>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182"/>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Tree>
    <p:extLst>
      <p:ext uri="{BB962C8B-B14F-4D97-AF65-F5344CB8AC3E}">
        <p14:creationId xmlns:p14="http://schemas.microsoft.com/office/powerpoint/2010/main" val="2518355620"/>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Ebene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248"/>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p:txBody>
          <a:bodyPr/>
          <a:lstStyle/>
          <a:p>
            <a:fld id="{7B3EBE7A-0703-430F-B718-D2F26CA97EC4}" type="datetime1">
              <a:rPr lang="de-CH" smtClean="0"/>
              <a:pPr/>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p:txBody>
          <a:bodyPr/>
          <a:lstStyle/>
          <a:p>
            <a:endParaRPr lang="de-CH"/>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056"/>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
        <p:nvSpPr>
          <p:cNvPr id="9" name="Textplatzhalter 8">
            <a:extLst>
              <a:ext uri="{FF2B5EF4-FFF2-40B4-BE49-F238E27FC236}">
                <a16:creationId xmlns:a16="http://schemas.microsoft.com/office/drawing/2014/main" id="{06221C10-81BE-F9F9-E182-2567AD6D1985}"/>
              </a:ext>
            </a:extLst>
          </p:cNvPr>
          <p:cNvSpPr>
            <a:spLocks noGrp="1"/>
          </p:cNvSpPr>
          <p:nvPr>
            <p:ph type="body" sz="quarter" idx="18" hasCustomPrompt="1"/>
          </p:nvPr>
        </p:nvSpPr>
        <p:spPr>
          <a:xfrm>
            <a:off x="436132" y="1492249"/>
            <a:ext cx="3960000" cy="3027747"/>
          </a:xfrm>
        </p:spPr>
        <p:txBody>
          <a:bodyPr/>
          <a:lstStyle>
            <a:lvl1pPr>
              <a:defRPr sz="1100"/>
            </a:lvl1pPr>
            <a:lvl2pPr marL="108975" indent="-108000">
              <a:defRPr sz="1100"/>
            </a:lvl2pPr>
            <a:lvl3pPr marL="216975" indent="-108000">
              <a:defRPr sz="1100"/>
            </a:lvl3pPr>
            <a:lvl4pPr marL="324975" indent="-108000">
              <a:defRPr sz="1100"/>
            </a:lvl4pPr>
            <a:lvl5pPr marL="432000" indent="-108000">
              <a:defRPr sz="1100"/>
            </a:lvl5pPr>
          </a:lstStyle>
          <a:p>
            <a:pPr lvl="1"/>
            <a:r>
              <a:rPr lang="de-DE"/>
              <a:t>Zweite Ebene</a:t>
            </a:r>
          </a:p>
          <a:p>
            <a:pPr lvl="2"/>
            <a:r>
              <a:rPr lang="de-DE"/>
              <a:t>Dritte Ebene</a:t>
            </a:r>
          </a:p>
          <a:p>
            <a:pPr lvl="3"/>
            <a:r>
              <a:rPr lang="de-DE"/>
              <a:t>Vierte Ebene</a:t>
            </a:r>
          </a:p>
          <a:p>
            <a:pPr lvl="4"/>
            <a:r>
              <a:rPr lang="de-DE"/>
              <a:t>Fünfte Ebene</a:t>
            </a:r>
          </a:p>
        </p:txBody>
      </p:sp>
      <p:sp>
        <p:nvSpPr>
          <p:cNvPr id="10" name="Textplatzhalter 8">
            <a:extLst>
              <a:ext uri="{FF2B5EF4-FFF2-40B4-BE49-F238E27FC236}">
                <a16:creationId xmlns:a16="http://schemas.microsoft.com/office/drawing/2014/main" id="{A704FAC7-AFA5-DBBE-0783-2287CCCEA8AA}"/>
              </a:ext>
            </a:extLst>
          </p:cNvPr>
          <p:cNvSpPr>
            <a:spLocks noGrp="1"/>
          </p:cNvSpPr>
          <p:nvPr>
            <p:ph type="body" sz="quarter" idx="19" hasCustomPrompt="1"/>
          </p:nvPr>
        </p:nvSpPr>
        <p:spPr>
          <a:xfrm>
            <a:off x="4750823" y="1492249"/>
            <a:ext cx="3960000" cy="3027746"/>
          </a:xfrm>
        </p:spPr>
        <p:txBody>
          <a:bodyPr/>
          <a:lstStyle>
            <a:lvl1pPr>
              <a:defRPr sz="1100"/>
            </a:lvl1pPr>
            <a:lvl2pPr marL="108975" indent="-108000">
              <a:defRPr sz="1100"/>
            </a:lvl2pPr>
            <a:lvl3pPr marL="216975" indent="-108000">
              <a:defRPr sz="1100"/>
            </a:lvl3pPr>
            <a:lvl4pPr marL="324975" indent="-108000">
              <a:defRPr sz="1100"/>
            </a:lvl4pPr>
            <a:lvl5pPr marL="432000" indent="-108000">
              <a:defRPr sz="1100"/>
            </a:lvl5pPr>
          </a:lstStyle>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07191737"/>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Mengentext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121"/>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p:txBody>
          <a:bodyPr/>
          <a:lstStyle/>
          <a:p>
            <a:fld id="{7B3EBE7A-0703-430F-B718-D2F26CA97EC4}" type="datetime1">
              <a:rPr lang="de-CH" smtClean="0"/>
              <a:pPr/>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p:txBody>
          <a:bodyPr/>
          <a:lstStyle/>
          <a:p>
            <a:endParaRPr lang="de-CH"/>
          </a:p>
        </p:txBody>
      </p:sp>
      <p:sp>
        <p:nvSpPr>
          <p:cNvPr id="7" name="Textplatzhalter 6">
            <a:extLst>
              <a:ext uri="{FF2B5EF4-FFF2-40B4-BE49-F238E27FC236}">
                <a16:creationId xmlns:a16="http://schemas.microsoft.com/office/drawing/2014/main" id="{1327EC06-5837-7084-6216-255404CA369E}"/>
              </a:ext>
            </a:extLst>
          </p:cNvPr>
          <p:cNvSpPr>
            <a:spLocks noGrp="1"/>
          </p:cNvSpPr>
          <p:nvPr>
            <p:ph type="body" sz="quarter" idx="13" hasCustomPrompt="1"/>
          </p:nvPr>
        </p:nvSpPr>
        <p:spPr>
          <a:xfrm>
            <a:off x="439849" y="1492250"/>
            <a:ext cx="3954471" cy="3030680"/>
          </a:xfrm>
        </p:spPr>
        <p:txBody>
          <a:bodyPr/>
          <a:lstStyle>
            <a:lvl1pPr>
              <a:defRPr sz="1100" b="0"/>
            </a:lvl1pPr>
          </a:lstStyle>
          <a:p>
            <a:pPr lvl="0"/>
            <a:r>
              <a:rPr lang="de-DE"/>
              <a:t>Lauftext, 11 Pt.</a:t>
            </a:r>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178"/>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
        <p:nvSpPr>
          <p:cNvPr id="6" name="Textplatzhalter 6">
            <a:extLst>
              <a:ext uri="{FF2B5EF4-FFF2-40B4-BE49-F238E27FC236}">
                <a16:creationId xmlns:a16="http://schemas.microsoft.com/office/drawing/2014/main" id="{A11BCF6D-52A6-BD88-80C5-4D7A2B9FACD9}"/>
              </a:ext>
            </a:extLst>
          </p:cNvPr>
          <p:cNvSpPr>
            <a:spLocks noGrp="1"/>
          </p:cNvSpPr>
          <p:nvPr>
            <p:ph type="body" sz="quarter" idx="18" hasCustomPrompt="1"/>
          </p:nvPr>
        </p:nvSpPr>
        <p:spPr>
          <a:xfrm>
            <a:off x="4750154" y="1492249"/>
            <a:ext cx="3954471" cy="3030685"/>
          </a:xfrm>
        </p:spPr>
        <p:txBody>
          <a:bodyPr/>
          <a:lstStyle>
            <a:lvl1pPr>
              <a:defRPr sz="1100" b="0"/>
            </a:lvl1pPr>
          </a:lstStyle>
          <a:p>
            <a:pPr lvl="0"/>
            <a:r>
              <a:rPr lang="de-DE"/>
              <a:t>Lauftext, 11 Pt.</a:t>
            </a:r>
          </a:p>
        </p:txBody>
      </p:sp>
    </p:spTree>
    <p:extLst>
      <p:ext uri="{BB962C8B-B14F-4D97-AF65-F5344CB8AC3E}">
        <p14:creationId xmlns:p14="http://schemas.microsoft.com/office/powerpoint/2010/main" val="204129056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ollflächige Bildseite 1">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sp>
        <p:nvSpPr>
          <p:cNvPr id="2" name="Titel 1"/>
          <p:cNvSpPr>
            <a:spLocks noGrp="1"/>
          </p:cNvSpPr>
          <p:nvPr>
            <p:ph type="title" hasCustomPrompt="1"/>
          </p:nvPr>
        </p:nvSpPr>
        <p:spPr>
          <a:xfrm>
            <a:off x="422155" y="266669"/>
            <a:ext cx="8280000" cy="898126"/>
          </a:xfrm>
        </p:spPr>
        <p:txBody>
          <a:bodyPr tIns="36000"/>
          <a:lstStyle>
            <a:lvl1pPr>
              <a:defRPr b="1" i="0">
                <a:latin typeface="Gotham Office" panose="02000000000000000000" pitchFamily="2" charset="0"/>
              </a:defRPr>
            </a:lvl1pPr>
          </a:lstStyle>
          <a:p>
            <a:r>
              <a:rPr lang="de-DE"/>
              <a:t>Vollflächige Bildseite mit Spruch </a:t>
            </a:r>
            <a:br>
              <a:rPr lang="de-DE"/>
            </a:br>
            <a:r>
              <a:rPr lang="de-DE"/>
              <a:t>in 28 </a:t>
            </a:r>
            <a:r>
              <a:rPr lang="de-DE" err="1"/>
              <a:t>pt</a:t>
            </a:r>
            <a:r>
              <a:rPr lang="de-DE"/>
              <a:t>.</a:t>
            </a:r>
            <a:endParaRPr lang="de-CH"/>
          </a:p>
        </p:txBody>
      </p:sp>
    </p:spTree>
    <p:extLst>
      <p:ext uri="{BB962C8B-B14F-4D97-AF65-F5344CB8AC3E}">
        <p14:creationId xmlns:p14="http://schemas.microsoft.com/office/powerpoint/2010/main" val="33000593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Mengentext mit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122"/>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p:txBody>
          <a:bodyPr/>
          <a:lstStyle/>
          <a:p>
            <a:fld id="{7B3EBE7A-0703-430F-B718-D2F26CA97EC4}" type="datetime1">
              <a:rPr lang="de-CH" smtClean="0"/>
              <a:pPr/>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p:txBody>
          <a:bodyPr/>
          <a:lstStyle/>
          <a:p>
            <a:endParaRPr lang="de-CH"/>
          </a:p>
        </p:txBody>
      </p:sp>
      <p:sp>
        <p:nvSpPr>
          <p:cNvPr id="7" name="Textplatzhalter 6">
            <a:extLst>
              <a:ext uri="{FF2B5EF4-FFF2-40B4-BE49-F238E27FC236}">
                <a16:creationId xmlns:a16="http://schemas.microsoft.com/office/drawing/2014/main" id="{1327EC06-5837-7084-6216-255404CA369E}"/>
              </a:ext>
            </a:extLst>
          </p:cNvPr>
          <p:cNvSpPr>
            <a:spLocks noGrp="1"/>
          </p:cNvSpPr>
          <p:nvPr>
            <p:ph type="body" sz="quarter" idx="13" hasCustomPrompt="1"/>
          </p:nvPr>
        </p:nvSpPr>
        <p:spPr>
          <a:xfrm>
            <a:off x="439848" y="1492249"/>
            <a:ext cx="4860205" cy="3030685"/>
          </a:xfrm>
        </p:spPr>
        <p:txBody>
          <a:bodyPr/>
          <a:lstStyle>
            <a:lvl1pPr>
              <a:defRPr sz="1100" b="0"/>
            </a:lvl1pPr>
          </a:lstStyle>
          <a:p>
            <a:pPr lvl="0"/>
            <a:r>
              <a:rPr lang="de-DE"/>
              <a:t>Lauftext, 11 Pt.</a:t>
            </a:r>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182"/>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
        <p:nvSpPr>
          <p:cNvPr id="9" name="Bildplatzhalter 8">
            <a:extLst>
              <a:ext uri="{FF2B5EF4-FFF2-40B4-BE49-F238E27FC236}">
                <a16:creationId xmlns:a16="http://schemas.microsoft.com/office/drawing/2014/main" id="{46AE5FD8-4020-75C3-DFBD-A6B9AAF0EAE0}"/>
              </a:ext>
            </a:extLst>
          </p:cNvPr>
          <p:cNvSpPr>
            <a:spLocks noGrp="1"/>
          </p:cNvSpPr>
          <p:nvPr>
            <p:ph type="pic" sz="quarter" idx="18"/>
          </p:nvPr>
        </p:nvSpPr>
        <p:spPr>
          <a:xfrm>
            <a:off x="5508068" y="1491293"/>
            <a:ext cx="3201946" cy="3030686"/>
          </a:xfrm>
        </p:spPr>
        <p:txBody>
          <a:bodyPr/>
          <a:lstStyle>
            <a:lvl1pPr>
              <a:defRPr sz="1100" b="1"/>
            </a:lvl1pPr>
          </a:lstStyle>
          <a:p>
            <a:r>
              <a:rPr lang="de-DE"/>
              <a:t>Bild durch Klicken auf Symbol hinzufügen</a:t>
            </a:r>
          </a:p>
        </p:txBody>
      </p:sp>
    </p:spTree>
    <p:extLst>
      <p:ext uri="{BB962C8B-B14F-4D97-AF65-F5344CB8AC3E}">
        <p14:creationId xmlns:p14="http://schemas.microsoft.com/office/powerpoint/2010/main" val="1527974769"/>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Fragen/Antwor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7038ED1-BA53-474D-847E-707A99B3F53E}"/>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4298" b="4460"/>
          <a:stretch/>
        </p:blipFill>
        <p:spPr>
          <a:xfrm>
            <a:off x="3257297" y="1330562"/>
            <a:ext cx="2623982" cy="2628000"/>
          </a:xfrm>
          <a:prstGeom prst="rect">
            <a:avLst/>
          </a:prstGeom>
        </p:spPr>
      </p:pic>
      <p:sp>
        <p:nvSpPr>
          <p:cNvPr id="2" name="Titel 1"/>
          <p:cNvSpPr>
            <a:spLocks noGrp="1"/>
          </p:cNvSpPr>
          <p:nvPr>
            <p:ph type="title" hasCustomPrompt="1"/>
          </p:nvPr>
        </p:nvSpPr>
        <p:spPr>
          <a:xfrm>
            <a:off x="432259" y="269841"/>
            <a:ext cx="8280000" cy="467239"/>
          </a:xfrm>
        </p:spPr>
        <p:txBody>
          <a:bodyPr tIns="36000"/>
          <a:lstStyle>
            <a:lvl1pPr>
              <a:defRPr sz="2800" b="1">
                <a:solidFill>
                  <a:schemeClr val="bg1"/>
                </a:solidFill>
                <a:latin typeface="Gotham Office" panose="02000000000000000000" pitchFamily="2" charset="0"/>
              </a:defRPr>
            </a:lvl1pPr>
          </a:lstStyle>
          <a:p>
            <a:r>
              <a:rPr lang="de-DE"/>
              <a:t>Q&amp;A: Eure Fragen an uns</a:t>
            </a:r>
            <a:endParaRPr lang="de-CH"/>
          </a:p>
        </p:txBody>
      </p:sp>
      <p:pic>
        <p:nvPicPr>
          <p:cNvPr id="6" name="Grafik 5"/>
          <p:cNvPicPr>
            <a:picLocks noChangeAspect="1"/>
          </p:cNvPicPr>
          <p:nvPr userDrawn="1"/>
        </p:nvPicPr>
        <p:blipFill rotWithShape="1">
          <a:blip r:embed="rId2">
            <a:extLst>
              <a:ext uri="{28A0092B-C50C-407E-A947-70E740481C1C}">
                <a14:useLocalDpi xmlns:a14="http://schemas.microsoft.com/office/drawing/2010/main" val="0"/>
              </a:ext>
            </a:extLst>
          </a:blip>
          <a:srcRect r="4298" b="4460"/>
          <a:stretch/>
        </p:blipFill>
        <p:spPr>
          <a:xfrm>
            <a:off x="3257297" y="1330562"/>
            <a:ext cx="2623982" cy="2628000"/>
          </a:xfrm>
          <a:prstGeom prst="rect">
            <a:avLst/>
          </a:prstGeom>
        </p:spPr>
      </p:pic>
    </p:spTree>
    <p:extLst>
      <p:ext uri="{BB962C8B-B14F-4D97-AF65-F5344CB8AC3E}">
        <p14:creationId xmlns:p14="http://schemas.microsoft.com/office/powerpoint/2010/main" val="21455163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Abspann [Druck]">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ADFB1CA-D461-E341-B47A-91E89D27943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a:extLst>
              <a:ext uri="{FF2B5EF4-FFF2-40B4-BE49-F238E27FC236}">
                <a16:creationId xmlns:a16="http://schemas.microsoft.com/office/drawing/2014/main" id="{CEB7CCA7-8835-CD41-9FBC-8BF156B9C60D}"/>
              </a:ext>
            </a:extLst>
          </p:cNvPr>
          <p:cNvSpPr>
            <a:spLocks noChangeAspect="1"/>
          </p:cNvSpPr>
          <p:nvPr userDrawn="1"/>
        </p:nvSpPr>
        <p:spPr>
          <a:xfrm>
            <a:off x="3222000" y="1004837"/>
            <a:ext cx="2700000" cy="2700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431800" y="1955505"/>
            <a:ext cx="8280400" cy="805878"/>
          </a:xfrm>
          <a:prstGeom prst="rect">
            <a:avLst/>
          </a:prstGeom>
          <a:noFill/>
        </p:spPr>
        <p:txBody>
          <a:bodyPr wrap="square" lIns="0" tIns="126000" rIns="0" bIns="0" rtlCol="0">
            <a:spAutoFit/>
          </a:bodyPr>
          <a:lstStyle/>
          <a:p>
            <a:pPr algn="ctr">
              <a:lnSpc>
                <a:spcPts val="5200"/>
              </a:lnSpc>
            </a:pPr>
            <a:r>
              <a:rPr lang="de-CH" sz="4500" b="1" i="0" spc="10">
                <a:solidFill>
                  <a:schemeClr val="bg1"/>
                </a:solidFill>
                <a:latin typeface="Gotham Office" panose="02000000000000000000" pitchFamily="2" charset="0"/>
                <a:cs typeface="Arial" pitchFamily="34" charset="0"/>
              </a:rPr>
              <a:t>Danke.</a:t>
            </a:r>
          </a:p>
        </p:txBody>
      </p:sp>
      <p:pic>
        <p:nvPicPr>
          <p:cNvPr id="2" name="Grafik 1" descr="Ein Bild, das Mond, Astronomisches Objekt, Raum, Astronomie enthält.&#10;&#10;Automatisch generierte Beschreibung">
            <a:extLst>
              <a:ext uri="{FF2B5EF4-FFF2-40B4-BE49-F238E27FC236}">
                <a16:creationId xmlns:a16="http://schemas.microsoft.com/office/drawing/2014/main" id="{9F7F3BD0-CE9E-1CFE-17B8-EEAB554009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548" y="4418388"/>
            <a:ext cx="900497" cy="561600"/>
          </a:xfrm>
          <a:prstGeom prst="rect">
            <a:avLst/>
          </a:prstGeom>
        </p:spPr>
      </p:pic>
    </p:spTree>
    <p:extLst>
      <p:ext uri="{BB962C8B-B14F-4D97-AF65-F5344CB8AC3E}">
        <p14:creationId xmlns:p14="http://schemas.microsoft.com/office/powerpoint/2010/main" val="678720349"/>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Titelfolie: Icon">
    <p:spTree>
      <p:nvGrpSpPr>
        <p:cNvPr id="1" name=""/>
        <p:cNvGrpSpPr/>
        <p:nvPr/>
      </p:nvGrpSpPr>
      <p:grpSpPr>
        <a:xfrm>
          <a:off x="0" y="0"/>
          <a:ext cx="0" cy="0"/>
          <a:chOff x="0" y="0"/>
          <a:chExt cx="0" cy="0"/>
        </a:xfrm>
      </p:grpSpPr>
      <p:sp>
        <p:nvSpPr>
          <p:cNvPr id="10" name="Rechteck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a:latin typeface="Gotham Office Regular" panose="02000000000000000000" pitchFamily="2" charset="0"/>
            </a:endParaRP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800" y="4540153"/>
            <a:ext cx="1440000" cy="411430"/>
          </a:xfrm>
          <a:prstGeom prst="rect">
            <a:avLst/>
          </a:prstGeom>
        </p:spPr>
      </p:pic>
      <p:sp>
        <p:nvSpPr>
          <p:cNvPr id="7" name="Oval 6">
            <a:extLst>
              <a:ext uri="{FF2B5EF4-FFF2-40B4-BE49-F238E27FC236}">
                <a16:creationId xmlns:a16="http://schemas.microsoft.com/office/drawing/2014/main" id="{46CB9AA2-64E8-2A49-8D16-274467F6D4B6}"/>
              </a:ext>
            </a:extLst>
          </p:cNvPr>
          <p:cNvSpPr>
            <a:spLocks noChangeAspect="1"/>
          </p:cNvSpPr>
          <p:nvPr userDrawn="1"/>
        </p:nvSpPr>
        <p:spPr>
          <a:xfrm>
            <a:off x="572038" y="983730"/>
            <a:ext cx="1944000" cy="1944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p:cNvSpPr>
            <a:spLocks noGrp="1"/>
          </p:cNvSpPr>
          <p:nvPr>
            <p:ph type="title" hasCustomPrompt="1"/>
          </p:nvPr>
        </p:nvSpPr>
        <p:spPr>
          <a:xfrm>
            <a:off x="1395097" y="1708555"/>
            <a:ext cx="7317103" cy="596752"/>
          </a:xfrm>
        </p:spPr>
        <p:txBody>
          <a:bodyPr wrap="square" tIns="108000">
            <a:spAutoFit/>
          </a:bodyPr>
          <a:lstStyle>
            <a:lvl1pPr>
              <a:defRPr sz="4500" b="1">
                <a:latin typeface="Gotham Office" panose="02000000000000000000" pitchFamily="2" charset="0"/>
              </a:defRPr>
            </a:lvl1pPr>
          </a:lstStyle>
          <a:p>
            <a:r>
              <a:rPr lang="de-DE"/>
              <a:t>Titel 45 </a:t>
            </a:r>
            <a:r>
              <a:rPr lang="de-DE" err="1"/>
              <a:t>pt</a:t>
            </a:r>
            <a:r>
              <a:rPr lang="de-DE"/>
              <a:t> und </a:t>
            </a:r>
            <a:r>
              <a:rPr lang="de-DE" err="1"/>
              <a:t>Bold</a:t>
            </a:r>
            <a:r>
              <a:rPr lang="de-DE"/>
              <a:t>.</a:t>
            </a:r>
            <a:endParaRPr lang="de-CH"/>
          </a:p>
        </p:txBody>
      </p:sp>
      <p:sp>
        <p:nvSpPr>
          <p:cNvPr id="9" name="Textplatzhalter 8"/>
          <p:cNvSpPr>
            <a:spLocks noGrp="1"/>
          </p:cNvSpPr>
          <p:nvPr>
            <p:ph type="body" sz="quarter" idx="12" hasCustomPrompt="1"/>
          </p:nvPr>
        </p:nvSpPr>
        <p:spPr>
          <a:xfrm>
            <a:off x="1407899" y="2355850"/>
            <a:ext cx="7304301" cy="267184"/>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Pct val="110000"/>
              <a:buFont typeface="Arial" pitchFamily="34" charset="0"/>
              <a:buNone/>
              <a:tabLst/>
              <a:defRPr sz="1500" b="0" i="0">
                <a:latin typeface="Gotham Office" panose="02000000000000000000" pitchFamily="2" charset="0"/>
              </a:defRPr>
            </a:lvl1pPr>
          </a:lstStyle>
          <a:p>
            <a:pPr marL="0" marR="0" lvl="0" indent="0" algn="l" defTabSz="914400" rtl="0" eaLnBrk="1" fontAlgn="auto" latinLnBrk="0" hangingPunct="1">
              <a:lnSpc>
                <a:spcPct val="100000"/>
              </a:lnSpc>
              <a:spcBef>
                <a:spcPts val="0"/>
              </a:spcBef>
              <a:spcAft>
                <a:spcPts val="600"/>
              </a:spcAft>
              <a:buClrTx/>
              <a:buSzPct val="110000"/>
              <a:buFont typeface="Arial" pitchFamily="34" charset="0"/>
              <a:buNone/>
              <a:tabLst/>
              <a:defRPr/>
            </a:pPr>
            <a:r>
              <a:rPr lang="de-DE"/>
              <a:t>Ort, Datum</a:t>
            </a:r>
            <a:endParaRPr lang="de-CH"/>
          </a:p>
        </p:txBody>
      </p:sp>
    </p:spTree>
    <p:extLst>
      <p:ext uri="{BB962C8B-B14F-4D97-AF65-F5344CB8AC3E}">
        <p14:creationId xmlns:p14="http://schemas.microsoft.com/office/powerpoint/2010/main" val="4065491357"/>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elfolie: Icon [Druck]">
    <p:spTree>
      <p:nvGrpSpPr>
        <p:cNvPr id="1" name=""/>
        <p:cNvGrpSpPr/>
        <p:nvPr/>
      </p:nvGrpSpPr>
      <p:grpSpPr>
        <a:xfrm>
          <a:off x="0" y="0"/>
          <a:ext cx="0" cy="0"/>
          <a:chOff x="0" y="0"/>
          <a:chExt cx="0" cy="0"/>
        </a:xfrm>
      </p:grpSpPr>
      <p:sp>
        <p:nvSpPr>
          <p:cNvPr id="10" name="Rechteck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a:latin typeface="Gotham Office" panose="02000000000000000000" pitchFamily="2" charset="0"/>
            </a:endParaRPr>
          </a:p>
        </p:txBody>
      </p:sp>
      <p:sp>
        <p:nvSpPr>
          <p:cNvPr id="7" name="Oval 6">
            <a:extLst>
              <a:ext uri="{FF2B5EF4-FFF2-40B4-BE49-F238E27FC236}">
                <a16:creationId xmlns:a16="http://schemas.microsoft.com/office/drawing/2014/main" id="{A32D16B8-E0F3-7C46-B44C-FF771881BAD2}"/>
              </a:ext>
            </a:extLst>
          </p:cNvPr>
          <p:cNvSpPr>
            <a:spLocks noChangeAspect="1"/>
          </p:cNvSpPr>
          <p:nvPr userDrawn="1"/>
        </p:nvSpPr>
        <p:spPr>
          <a:xfrm>
            <a:off x="572038" y="983730"/>
            <a:ext cx="1944000" cy="1944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p:cNvSpPr>
            <a:spLocks noGrp="1"/>
          </p:cNvSpPr>
          <p:nvPr>
            <p:ph type="title" hasCustomPrompt="1"/>
          </p:nvPr>
        </p:nvSpPr>
        <p:spPr>
          <a:xfrm>
            <a:off x="1383178" y="1526132"/>
            <a:ext cx="7329022" cy="728849"/>
          </a:xfrm>
        </p:spPr>
        <p:txBody>
          <a:bodyPr wrap="square">
            <a:spAutoFit/>
          </a:bodyPr>
          <a:lstStyle>
            <a:lvl1pPr>
              <a:defRPr sz="4500" b="1">
                <a:latin typeface="Gotham Office" panose="02000000000000000000" pitchFamily="2" charset="0"/>
              </a:defRPr>
            </a:lvl1pPr>
          </a:lstStyle>
          <a:p>
            <a:r>
              <a:rPr lang="de-DE"/>
              <a:t>Titel 45 </a:t>
            </a:r>
            <a:r>
              <a:rPr lang="de-DE" err="1"/>
              <a:t>pt</a:t>
            </a:r>
            <a:r>
              <a:rPr lang="de-DE"/>
              <a:t>.</a:t>
            </a:r>
            <a:endParaRPr lang="de-CH"/>
          </a:p>
        </p:txBody>
      </p:sp>
      <p:sp>
        <p:nvSpPr>
          <p:cNvPr id="9" name="Textplatzhalter 8"/>
          <p:cNvSpPr>
            <a:spLocks noGrp="1"/>
          </p:cNvSpPr>
          <p:nvPr>
            <p:ph type="body" sz="quarter" idx="12" hasCustomPrompt="1"/>
          </p:nvPr>
        </p:nvSpPr>
        <p:spPr>
          <a:xfrm>
            <a:off x="1406708" y="2356917"/>
            <a:ext cx="7305492" cy="267184"/>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Pct val="110000"/>
              <a:buFont typeface="Arial" pitchFamily="34" charset="0"/>
              <a:buNone/>
              <a:tabLst/>
              <a:defRPr sz="1500" b="0" i="0">
                <a:latin typeface="Gotham Office" panose="02000000000000000000" pitchFamily="2" charset="0"/>
              </a:defRPr>
            </a:lvl1pPr>
          </a:lstStyle>
          <a:p>
            <a:pPr marL="0" marR="0" lvl="0" indent="0" algn="l" defTabSz="914400" rtl="0" eaLnBrk="1" fontAlgn="auto" latinLnBrk="0" hangingPunct="1">
              <a:lnSpc>
                <a:spcPct val="100000"/>
              </a:lnSpc>
              <a:spcBef>
                <a:spcPts val="0"/>
              </a:spcBef>
              <a:spcAft>
                <a:spcPts val="600"/>
              </a:spcAft>
              <a:buClrTx/>
              <a:buSzPct val="110000"/>
              <a:buFont typeface="Arial" pitchFamily="34" charset="0"/>
              <a:buNone/>
              <a:tabLst/>
              <a:defRPr/>
            </a:pPr>
            <a:r>
              <a:rPr lang="de-DE"/>
              <a:t>Ort, Datum</a:t>
            </a:r>
            <a:endParaRPr lang="de-CH"/>
          </a:p>
        </p:txBody>
      </p:sp>
      <p:pic>
        <p:nvPicPr>
          <p:cNvPr id="8" name="Grafik 7" descr="Ein Bild, das Mond, Astronomisches Objekt, Raum, Astronomie enthält.&#10;&#10;Automatisch generierte Beschreibung">
            <a:extLst>
              <a:ext uri="{FF2B5EF4-FFF2-40B4-BE49-F238E27FC236}">
                <a16:creationId xmlns:a16="http://schemas.microsoft.com/office/drawing/2014/main" id="{70AC50CF-E8FE-670F-6944-04A8C952F7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548" y="4418388"/>
            <a:ext cx="900497" cy="561600"/>
          </a:xfrm>
          <a:prstGeom prst="rect">
            <a:avLst/>
          </a:prstGeom>
        </p:spPr>
      </p:pic>
    </p:spTree>
    <p:extLst>
      <p:ext uri="{BB962C8B-B14F-4D97-AF65-F5344CB8AC3E}">
        <p14:creationId xmlns:p14="http://schemas.microsoft.com/office/powerpoint/2010/main" val="3652686935"/>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36" y="198438"/>
            <a:ext cx="8279964" cy="536307"/>
          </a:xfrm>
        </p:spPr>
        <p:txBody>
          <a:bodyPr tIns="104400"/>
          <a:lstStyle>
            <a:lvl1pPr>
              <a:defRPr b="1" baseline="0">
                <a:latin typeface="Gotham Office" panose="02000000000000000000" pitchFamily="2" charset="0"/>
              </a:defRPr>
            </a:lvl1pPr>
          </a:lstStyle>
          <a:p>
            <a:r>
              <a:rPr lang="de-DE"/>
              <a:t>Agenda, Titel in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baseline="0">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Textplatzhalter 5"/>
          <p:cNvSpPr>
            <a:spLocks noGrp="1"/>
          </p:cNvSpPr>
          <p:nvPr>
            <p:ph type="body" sz="quarter" idx="15" hasCustomPrompt="1"/>
          </p:nvPr>
        </p:nvSpPr>
        <p:spPr>
          <a:xfrm>
            <a:off x="432257" y="1533593"/>
            <a:ext cx="8278467" cy="2972419"/>
          </a:xfrm>
        </p:spPr>
        <p:txBody>
          <a:bodyPr/>
          <a:lstStyle>
            <a:lvl1pPr>
              <a:defRPr b="1" i="0" baseline="0">
                <a:latin typeface="Gotham Office" panose="02000000000000000000" pitchFamily="2" charset="0"/>
              </a:defRPr>
            </a:lvl1pPr>
            <a:lvl2pPr>
              <a:defRPr>
                <a:latin typeface="Gotham Office" panose="02000000000000000000" pitchFamily="2" charset="0"/>
              </a:defRPr>
            </a:lvl2pPr>
            <a:lvl3pPr marL="180975">
              <a:defRPr>
                <a:latin typeface="Gotham Office" panose="02000000000000000000" pitchFamily="2" charset="0"/>
              </a:defRPr>
            </a:lvl3pPr>
            <a:lvl4pPr marL="180975">
              <a:defRPr>
                <a:latin typeface="Gotham Office" panose="02000000000000000000" pitchFamily="2" charset="0"/>
              </a:defRPr>
            </a:lvl4p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10" name="Datumsplatzhalter 4"/>
          <p:cNvSpPr>
            <a:spLocks noGrp="1"/>
          </p:cNvSpPr>
          <p:nvPr>
            <p:ph type="dt" sz="half" idx="2"/>
          </p:nvPr>
        </p:nvSpPr>
        <p:spPr>
          <a:xfrm>
            <a:off x="1512020" y="4737189"/>
            <a:ext cx="1440000" cy="237600"/>
          </a:xfrm>
          <a:prstGeom prst="rect">
            <a:avLst/>
          </a:prstGeom>
        </p:spPr>
        <p:txBody>
          <a:bodyPr vert="horz" lIns="0" tIns="0" rIns="0" bIns="0" rtlCol="0" anchor="b"/>
          <a:lstStyle>
            <a:lvl1pPr algn="l">
              <a:defRPr sz="800" b="0" i="0" baseline="0">
                <a:solidFill>
                  <a:schemeClr val="tx1"/>
                </a:solidFill>
                <a:latin typeface="Gotham Office" panose="02000000000000000000" pitchFamily="2" charset="0"/>
              </a:defRPr>
            </a:lvl1pPr>
          </a:lstStyle>
          <a:p>
            <a:fld id="{B25F1A2C-BE38-4E78-9043-ED1F927CE870}" type="datetime1">
              <a:rPr lang="de-DE" smtClean="0"/>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7" name="Textplatzhalter 6">
            <a:extLst>
              <a:ext uri="{FF2B5EF4-FFF2-40B4-BE49-F238E27FC236}">
                <a16:creationId xmlns:a16="http://schemas.microsoft.com/office/drawing/2014/main" id="{288B9B1C-958C-FF4C-A359-5C3E6E17BACA}"/>
              </a:ext>
            </a:extLst>
          </p:cNvPr>
          <p:cNvSpPr>
            <a:spLocks noGrp="1"/>
          </p:cNvSpPr>
          <p:nvPr>
            <p:ph type="body" sz="quarter" idx="13" hasCustomPrompt="1"/>
          </p:nvPr>
        </p:nvSpPr>
        <p:spPr>
          <a:xfrm>
            <a:off x="431799" y="805560"/>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257188163"/>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8625" y="198687"/>
            <a:ext cx="8280400" cy="536307"/>
          </a:xfrm>
        </p:spPr>
        <p:txBody>
          <a:bodyPr tIns="104400"/>
          <a:lstStyle>
            <a:lvl1pPr>
              <a:defRPr b="1" baseline="0">
                <a:latin typeface="Gotham Office" panose="02000000000000000000" pitchFamily="2" charset="0"/>
              </a:defRPr>
            </a:lvl1pPr>
          </a:lstStyle>
          <a:p>
            <a:r>
              <a:rPr lang="de-DE"/>
              <a:t>Hier steht eine Headline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0" y="1534592"/>
            <a:ext cx="8280400" cy="2974843"/>
          </a:xfrm>
          <a:prstGeom prst="rect">
            <a:avLst/>
          </a:prstGeom>
        </p:spPr>
        <p:txBody>
          <a:bodyPr lIns="0" tIns="0" rIns="0" bIns="0"/>
          <a:lstStyle>
            <a:lvl1pPr marL="0" indent="0">
              <a:spcAft>
                <a:spcPts val="1200"/>
              </a:spcAft>
              <a:buNone/>
              <a:defRPr sz="1500" b="0" i="0" baseline="0">
                <a:latin typeface="Gotham Office" panose="02000000000000000000" pitchFamily="2" charset="0"/>
              </a:defRPr>
            </a:lvl1pPr>
            <a:lvl2pPr marL="0" indent="0">
              <a:spcAft>
                <a:spcPts val="1200"/>
              </a:spcAft>
              <a:buNone/>
              <a:defRPr sz="1500" b="0"/>
            </a:lvl2pPr>
            <a:lvl3pPr marL="0" indent="0">
              <a:buNone/>
              <a:defRPr sz="1200" b="0" i="0" baseline="0">
                <a:latin typeface="Gotham Office" panose="02000000000000000000" pitchFamily="2"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6"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792EC772-F381-4412-8AD0-42CB6E36B50A}"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7" name="Textplatzhalter 6">
            <a:extLst>
              <a:ext uri="{FF2B5EF4-FFF2-40B4-BE49-F238E27FC236}">
                <a16:creationId xmlns:a16="http://schemas.microsoft.com/office/drawing/2014/main" id="{9CA77698-087A-AB47-B7D8-12324B815661}"/>
              </a:ext>
            </a:extLst>
          </p:cNvPr>
          <p:cNvSpPr>
            <a:spLocks noGrp="1"/>
          </p:cNvSpPr>
          <p:nvPr>
            <p:ph type="body" sz="quarter" idx="13"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427224817"/>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2434560"/>
            <a:ext cx="2340000" cy="2077200"/>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77770C29-20BC-4622-A468-B18640AD66CB}" type="datetime1">
              <a:rPr lang="de-DE"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05559"/>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489078" y="1741696"/>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412332341"/>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67661"/>
            <a:ext cx="8280000" cy="443974"/>
          </a:xfrm>
        </p:spPr>
        <p:txBody>
          <a:bodyPr tIns="104400"/>
          <a:lstStyle>
            <a:lvl1pPr>
              <a:defRPr sz="2200" b="1" baseline="0">
                <a:latin typeface="Gotham Office" panose="02000000000000000000" pitchFamily="2" charset="0"/>
              </a:defRPr>
            </a:lvl1pPr>
          </a:lstStyle>
          <a:p>
            <a:r>
              <a:rPr lang="de-DE"/>
              <a:t>Text mit Bild links, Titel, 22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012181" y="2225960"/>
            <a:ext cx="2700000" cy="2301434"/>
          </a:xfrm>
          <a:prstGeom prst="rect">
            <a:avLst/>
          </a:prstGeom>
        </p:spPr>
        <p:txBody>
          <a:bodyPr lIns="0" tIns="0" rIns="0" bIns="0"/>
          <a:lstStyle>
            <a:lvl1pPr marL="0" indent="0">
              <a:spcAft>
                <a:spcPts val="1200"/>
              </a:spcAft>
              <a:buNone/>
              <a:defRPr sz="11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6134" y="1492251"/>
            <a:ext cx="5400000" cy="3035144"/>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72309E49-1A9E-448F-A48B-BEDCA14588E0}" type="datetime1">
              <a:rPr lang="de-DE"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74924"/>
            <a:ext cx="8275749" cy="360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224723" y="1510401"/>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229715223"/>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1349596"/>
            <a:ext cx="2340000" cy="3162164"/>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FEE62E59-FFB1-43CE-99D6-F36BC600AF6E}" type="datetime1">
              <a:rPr lang="de-DE"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9959936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60" y="199988"/>
            <a:ext cx="8279941" cy="536307"/>
          </a:xfrm>
        </p:spPr>
        <p:txBody>
          <a:bodyPr tIns="104400"/>
          <a:lstStyle>
            <a:lvl1pPr>
              <a:defRPr b="1">
                <a:latin typeface="Gotham Office" panose="02000000000000000000" pitchFamily="2" charset="0"/>
              </a:defRPr>
            </a:lvl1pPr>
          </a:lstStyle>
          <a:p>
            <a:r>
              <a:rPr lang="de-DE"/>
              <a:t>Tabelle,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1800" y="1929714"/>
            <a:ext cx="8280400" cy="2573969"/>
          </a:xfrm>
          <a:prstGeom prst="rect">
            <a:avLst/>
          </a:prstGeom>
        </p:spPr>
        <p:txBody>
          <a:bodyPr lIns="72000" tIns="72000"/>
          <a:lstStyle>
            <a:lvl1pPr marL="0" indent="0">
              <a:buNone/>
              <a:defRPr sz="800" b="0" i="0" baseline="0">
                <a:latin typeface="Gotham Office" panose="02000000000000000000" pitchFamily="2" charset="0"/>
                <a:cs typeface="Arial" pitchFamily="34" charset="0"/>
              </a:defRPr>
            </a:lvl1pPr>
          </a:lstStyle>
          <a:p>
            <a:r>
              <a:rPr lang="de-DE"/>
              <a:t>Tabelle durch Klicken auf Symbol hinzufügen</a:t>
            </a:r>
            <a:endParaRPr lang="de-CH"/>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F3371CBB-2C85-424C-BAFB-239B258CE102}" type="datetime1">
              <a:rPr lang="de-CH" smtClean="0"/>
              <a:pPr/>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D7721BAB-8DC5-F144-8244-D0DD17299EC5}"/>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163312231"/>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mit Butt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33311" y="200387"/>
            <a:ext cx="7378947" cy="467239"/>
          </a:xfrm>
        </p:spPr>
        <p:txBody>
          <a:bodyPr/>
          <a:lstStyle>
            <a:lvl1pPr>
              <a:defRPr b="1" baseline="0">
                <a:latin typeface="Gotham Office" panose="02000000000000000000" pitchFamily="2" charset="0"/>
              </a:defRPr>
            </a:lvl1pPr>
          </a:lstStyle>
          <a:p>
            <a:r>
              <a:rPr lang="de-DE"/>
              <a:t>Titel mit Button,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74162" y="1352067"/>
            <a:ext cx="2340000" cy="3164400"/>
          </a:xfrm>
          <a:prstGeom prst="rect">
            <a:avLst/>
          </a:prstGeom>
        </p:spPr>
        <p:txBody>
          <a:bodyPr lIns="0" tIns="0" rIns="0" bIns="0"/>
          <a:lstStyle>
            <a:lvl1pPr marL="0" indent="0">
              <a:spcAft>
                <a:spcPts val="1200"/>
              </a:spcAft>
              <a:buNone/>
              <a:defRPr sz="1200" b="0" i="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78722"/>
            <a:ext cx="5652000" cy="3229200"/>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Bild durch Klicken auf Symbol hinzufügen</a:t>
            </a:r>
            <a:endParaRPr lang="de-CH"/>
          </a:p>
        </p:txBody>
      </p:sp>
      <p:sp>
        <p:nvSpPr>
          <p:cNvPr id="6"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2138BA4C-4177-4D0C-85DA-00F43B04AE3A}" type="datetime1">
              <a:rPr lang="de-DE" smtClean="0"/>
              <a:t>24.09.2025</a:t>
            </a:fld>
            <a:endParaRPr lang="de-CH"/>
          </a:p>
        </p:txBody>
      </p:sp>
      <p:sp>
        <p:nvSpPr>
          <p:cNvPr id="4" name="Bildplatzhalter 3"/>
          <p:cNvSpPr>
            <a:spLocks noGrp="1"/>
          </p:cNvSpPr>
          <p:nvPr>
            <p:ph type="pic" sz="quarter" idx="16" hasCustomPrompt="1"/>
          </p:nvPr>
        </p:nvSpPr>
        <p:spPr>
          <a:xfrm>
            <a:off x="436304" y="284865"/>
            <a:ext cx="792000" cy="792000"/>
          </a:xfrm>
          <a:prstGeom prst="ellipse">
            <a:avLst/>
          </a:prstGeom>
        </p:spPr>
        <p:txBody>
          <a:bodyPr anchor="ctr">
            <a:normAutofit/>
          </a:bodyPr>
          <a:lstStyle>
            <a:lvl1pPr marL="0" indent="0" algn="ctr">
              <a:spcAft>
                <a:spcPts val="0"/>
              </a:spcAft>
              <a:buNone/>
              <a:defRPr sz="700" b="0" i="0">
                <a:latin typeface="Gotham Office" panose="02000000000000000000" pitchFamily="2" charset="0"/>
              </a:defRPr>
            </a:lvl1pPr>
          </a:lstStyle>
          <a:p>
            <a:r>
              <a:rPr lang="de-CH"/>
              <a:t>Button</a:t>
            </a:r>
            <a:br>
              <a:rPr lang="de-CH"/>
            </a:br>
            <a:r>
              <a:rPr lang="de-CH"/>
              <a:t>durch</a:t>
            </a:r>
            <a:br>
              <a:rPr lang="de-CH"/>
            </a:br>
            <a:r>
              <a:rPr lang="de-CH"/>
              <a:t>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8F7B8818-2AF4-FA47-86F2-CBA376CD25DE}"/>
              </a:ext>
            </a:extLst>
          </p:cNvPr>
          <p:cNvSpPr>
            <a:spLocks noGrp="1"/>
          </p:cNvSpPr>
          <p:nvPr>
            <p:ph type="body" sz="quarter" idx="18" hasCustomPrompt="1"/>
          </p:nvPr>
        </p:nvSpPr>
        <p:spPr>
          <a:xfrm>
            <a:off x="1331537" y="805561"/>
            <a:ext cx="7380000"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374882394"/>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el und rund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 mit runde Bilder.</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C486409-8457-49BC-8389-94FEC74C6549}" type="datetime1">
              <a:rPr lang="de-DE" smtClean="0"/>
              <a:t>24.09.2025</a:t>
            </a:fld>
            <a:endParaRPr lang="de-CH"/>
          </a:p>
        </p:txBody>
      </p:sp>
      <p:sp>
        <p:nvSpPr>
          <p:cNvPr id="6" name="Bildplatzhalter 5"/>
          <p:cNvSpPr>
            <a:spLocks noGrp="1"/>
          </p:cNvSpPr>
          <p:nvPr>
            <p:ph type="pic" sz="quarter" idx="12" hasCustomPrompt="1"/>
          </p:nvPr>
        </p:nvSpPr>
        <p:spPr>
          <a:xfrm>
            <a:off x="432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8" name="Bildplatzhalter 7"/>
          <p:cNvSpPr>
            <a:spLocks noGrp="1"/>
          </p:cNvSpPr>
          <p:nvPr>
            <p:ph type="pic" sz="quarter" idx="13" hasCustomPrompt="1"/>
          </p:nvPr>
        </p:nvSpPr>
        <p:spPr>
          <a:xfrm>
            <a:off x="3096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0" name="Bildplatzhalter 9"/>
          <p:cNvSpPr>
            <a:spLocks noGrp="1"/>
          </p:cNvSpPr>
          <p:nvPr>
            <p:ph type="pic" sz="quarter" idx="14" hasCustomPrompt="1"/>
          </p:nvPr>
        </p:nvSpPr>
        <p:spPr>
          <a:xfrm>
            <a:off x="5760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2" name="Textplatzhalter 11"/>
          <p:cNvSpPr>
            <a:spLocks noGrp="1"/>
          </p:cNvSpPr>
          <p:nvPr>
            <p:ph type="body" sz="quarter" idx="15" hasCustomPrompt="1"/>
          </p:nvPr>
        </p:nvSpPr>
        <p:spPr>
          <a:xfrm>
            <a:off x="432000" y="3038680"/>
            <a:ext cx="2520000" cy="1468315"/>
          </a:xfrm>
        </p:spPr>
        <p:txBody>
          <a:bodyPr/>
          <a:lstStyle>
            <a:lvl1pPr marL="0" indent="0">
              <a:spcAft>
                <a:spcPts val="600"/>
              </a:spcAft>
              <a:buNone/>
              <a:defRPr b="1" baseline="0">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r>
              <a:rPr lang="de-DE"/>
              <a:t> </a:t>
            </a:r>
          </a:p>
          <a:p>
            <a:pPr lvl="1"/>
            <a:r>
              <a:rPr lang="de-DE"/>
              <a:t>Lauftext, 15 </a:t>
            </a:r>
            <a:r>
              <a:rPr lang="de-DE" err="1"/>
              <a:t>pt</a:t>
            </a:r>
            <a:endParaRPr lang="de-DE"/>
          </a:p>
          <a:p>
            <a:pPr lvl="1"/>
            <a:r>
              <a:rPr lang="de-DE"/>
              <a:t>Lauftext, 15 </a:t>
            </a:r>
            <a:r>
              <a:rPr lang="de-DE" err="1"/>
              <a:t>pt</a:t>
            </a:r>
            <a:endParaRPr lang="de-DE"/>
          </a:p>
        </p:txBody>
      </p:sp>
      <p:sp>
        <p:nvSpPr>
          <p:cNvPr id="14" name="Textplatzhalter 13"/>
          <p:cNvSpPr>
            <a:spLocks noGrp="1"/>
          </p:cNvSpPr>
          <p:nvPr>
            <p:ph type="body" sz="quarter" idx="16" hasCustomPrompt="1"/>
          </p:nvPr>
        </p:nvSpPr>
        <p:spPr>
          <a:xfrm>
            <a:off x="3096000" y="3039430"/>
            <a:ext cx="2520000" cy="1467565"/>
          </a:xfrm>
        </p:spPr>
        <p:txBody>
          <a:bodyPr/>
          <a:lstStyle>
            <a:lvl1pPr marL="0" indent="0">
              <a:spcAft>
                <a:spcPts val="600"/>
              </a:spcAft>
              <a:buNone/>
              <a:defRPr b="1">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7" name="Textplatzhalter 6"/>
          <p:cNvSpPr>
            <a:spLocks noGrp="1"/>
          </p:cNvSpPr>
          <p:nvPr>
            <p:ph type="body" sz="quarter" idx="17" hasCustomPrompt="1"/>
          </p:nvPr>
        </p:nvSpPr>
        <p:spPr>
          <a:xfrm>
            <a:off x="5760000" y="3039430"/>
            <a:ext cx="2520000" cy="1467565"/>
          </a:xfrm>
        </p:spPr>
        <p:txBody>
          <a:bodyPr/>
          <a:lstStyle>
            <a:lvl1pPr marL="0" indent="0">
              <a:spcAft>
                <a:spcPts val="600"/>
              </a:spcAft>
              <a:buNone/>
              <a:defRPr b="1">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3" name="Fußzeilenplatzhalter 2"/>
          <p:cNvSpPr>
            <a:spLocks noGrp="1"/>
          </p:cNvSpPr>
          <p:nvPr>
            <p:ph type="ftr" sz="quarter" idx="18"/>
          </p:nvPr>
        </p:nvSpPr>
        <p:spPr/>
        <p:txBody>
          <a:bodyPr/>
          <a:lstStyle/>
          <a:p>
            <a:endParaRPr lang="de-CH"/>
          </a:p>
        </p:txBody>
      </p:sp>
      <p:sp>
        <p:nvSpPr>
          <p:cNvPr id="13" name="Textplatzhalter 6">
            <a:extLst>
              <a:ext uri="{FF2B5EF4-FFF2-40B4-BE49-F238E27FC236}">
                <a16:creationId xmlns:a16="http://schemas.microsoft.com/office/drawing/2014/main" id="{A708070B-FCC4-344F-9229-D61DD84FF886}"/>
              </a:ext>
            </a:extLst>
          </p:cNvPr>
          <p:cNvSpPr>
            <a:spLocks noGrp="1"/>
          </p:cNvSpPr>
          <p:nvPr>
            <p:ph type="body" sz="quarter" idx="19"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204678978"/>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E108B9DB-40AC-4844-A94A-6FD21512E348}" type="datetime1">
              <a:rPr lang="de-DE" smtClean="0"/>
              <a:t>24.09.2025</a:t>
            </a:fld>
            <a:endParaRPr lang="de-CH"/>
          </a:p>
        </p:txBody>
      </p:sp>
      <p:sp>
        <p:nvSpPr>
          <p:cNvPr id="3" name="Fußzeilenplatzhalter 2"/>
          <p:cNvSpPr>
            <a:spLocks noGrp="1"/>
          </p:cNvSpPr>
          <p:nvPr>
            <p:ph type="ftr" sz="quarter" idx="12"/>
          </p:nvPr>
        </p:nvSpPr>
        <p:spPr/>
        <p:txBody>
          <a:bodyPr/>
          <a:lstStyle/>
          <a:p>
            <a:endParaRPr lang="de-CH"/>
          </a:p>
        </p:txBody>
      </p:sp>
      <p:sp>
        <p:nvSpPr>
          <p:cNvPr id="6" name="Textplatzhalter 6">
            <a:extLst>
              <a:ext uri="{FF2B5EF4-FFF2-40B4-BE49-F238E27FC236}">
                <a16:creationId xmlns:a16="http://schemas.microsoft.com/office/drawing/2014/main" id="{74787655-25FE-2248-B20F-0F8DB9DF0556}"/>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4909434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0289" y="201611"/>
            <a:ext cx="8280000" cy="536307"/>
          </a:xfrm>
        </p:spPr>
        <p:txBody>
          <a:bodyPr tIns="104400"/>
          <a:lstStyle>
            <a:lvl1pPr>
              <a:defRPr b="1" baseline="0">
                <a:latin typeface="Gotham Office" panose="02000000000000000000" pitchFamily="2" charset="0"/>
              </a:defRPr>
            </a:lvl1pPr>
          </a:lstStyle>
          <a:p>
            <a:r>
              <a:rPr lang="de-DE"/>
              <a:t>Halb-Halb-Teilung. Bild/Text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799" y="1312953"/>
            <a:ext cx="3776399" cy="863836"/>
          </a:xfrm>
          <a:prstGeom prst="rect">
            <a:avLst/>
          </a:prstGeom>
        </p:spPr>
        <p:txBody>
          <a:bodyPr lIns="0" tIns="0" rIns="0" bIns="0"/>
          <a:lstStyle>
            <a:lvl1pPr marL="0" indent="0">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10" name="Bildplatzhalter 8"/>
          <p:cNvSpPr>
            <a:spLocks noGrp="1"/>
          </p:cNvSpPr>
          <p:nvPr>
            <p:ph type="pic" sz="quarter" idx="15"/>
          </p:nvPr>
        </p:nvSpPr>
        <p:spPr>
          <a:xfrm>
            <a:off x="4572200" y="1278958"/>
            <a:ext cx="4140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12" name="Textplatzhalter 11"/>
          <p:cNvSpPr>
            <a:spLocks noGrp="1"/>
          </p:cNvSpPr>
          <p:nvPr>
            <p:ph type="body" sz="quarter" idx="16" hasCustomPrompt="1"/>
          </p:nvPr>
        </p:nvSpPr>
        <p:spPr>
          <a:xfrm>
            <a:off x="431800" y="2182802"/>
            <a:ext cx="3776400" cy="2325356"/>
          </a:xfrm>
          <a:prstGeom prst="rect">
            <a:avLst/>
          </a:prstGeom>
        </p:spPr>
        <p:txBody>
          <a:bodyPr lIns="0" tIns="0" rIns="0" bIns="0"/>
          <a:lstStyle>
            <a:lvl1pPr marL="0" indent="0">
              <a:buFont typeface="Arial" pitchFamily="34" charset="0"/>
              <a:buNone/>
              <a:defRPr sz="1500" b="1" i="0">
                <a:latin typeface="Gotham Office" panose="02000000000000000000" pitchFamily="2" charset="0"/>
                <a:cs typeface="Arial" pitchFamily="34" charset="0"/>
              </a:defRPr>
            </a:lvl1pPr>
            <a:lvl2pPr marL="0" indent="0">
              <a:buNone/>
              <a:defRPr>
                <a:latin typeface="Arial" pitchFamily="34" charset="0"/>
                <a:cs typeface="Arial" pitchFamily="34" charset="0"/>
              </a:defRPr>
            </a:lvl2pPr>
            <a:lvl3pPr marL="216000" indent="-216000">
              <a:buFont typeface="+mj-lt"/>
              <a:buAutoNum type="arabicPeriod"/>
              <a:defRPr sz="1500" b="0" i="0" baseline="0">
                <a:latin typeface="Gotham Office" panose="02000000000000000000" pitchFamily="2" charset="0"/>
              </a:defRPr>
            </a:lvl3pPr>
          </a:lstStyle>
          <a:p>
            <a:pPr lvl="0"/>
            <a:r>
              <a:rPr lang="de-DE"/>
              <a:t>Zwischenüberschrift</a:t>
            </a:r>
          </a:p>
          <a:p>
            <a:pPr lvl="2"/>
            <a:r>
              <a:rPr lang="de-DE"/>
              <a:t>Lauftext, 15 </a:t>
            </a:r>
            <a:r>
              <a:rPr lang="de-DE" err="1"/>
              <a:t>pt</a:t>
            </a:r>
            <a:r>
              <a:rPr lang="de-DE"/>
              <a:t>.</a:t>
            </a:r>
          </a:p>
          <a:p>
            <a:pPr lvl="2"/>
            <a:r>
              <a:rPr lang="de-DE"/>
              <a:t>Lauftext, 15 </a:t>
            </a:r>
            <a:r>
              <a:rPr lang="de-DE" err="1"/>
              <a:t>pt</a:t>
            </a:r>
            <a:r>
              <a:rPr lang="de-DE"/>
              <a:t>.</a:t>
            </a:r>
          </a:p>
          <a:p>
            <a:pPr lvl="2"/>
            <a:r>
              <a:rPr lang="de-DE"/>
              <a:t>Lauftext, 15 </a:t>
            </a:r>
            <a:r>
              <a:rPr lang="de-DE" err="1"/>
              <a:t>pt</a:t>
            </a:r>
            <a:r>
              <a:rPr lang="de-DE"/>
              <a:t>.</a:t>
            </a:r>
            <a:endParaRPr lang="de-CH"/>
          </a:p>
        </p:txBody>
      </p:sp>
      <p:sp>
        <p:nvSpPr>
          <p:cNvPr id="8"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A30CBAE9-4DF7-4828-8ECB-D941DF60F5CD}" type="datetime1">
              <a:rPr lang="de-DE" smtClean="0"/>
              <a:t>24.09.2025</a:t>
            </a:fld>
            <a:endParaRPr lang="de-CH"/>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2D25ADF9-E5BB-7545-8752-D551A61A7E46}"/>
              </a:ext>
            </a:extLst>
          </p:cNvPr>
          <p:cNvSpPr>
            <a:spLocks noGrp="1"/>
          </p:cNvSpPr>
          <p:nvPr>
            <p:ph type="body" sz="quarter" idx="18"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593635700"/>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el mit dr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mit drei Bilder ohne Abstand,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6690" y="1282291"/>
            <a:ext cx="4135111" cy="3229200"/>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7" name="Bildplatzhalter 5"/>
          <p:cNvSpPr>
            <a:spLocks noGrp="1"/>
          </p:cNvSpPr>
          <p:nvPr>
            <p:ph type="pic" sz="quarter" idx="13"/>
          </p:nvPr>
        </p:nvSpPr>
        <p:spPr>
          <a:xfrm>
            <a:off x="4573915" y="1278914"/>
            <a:ext cx="4140000" cy="1612577"/>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8" name="Bildplatzhalter 5"/>
          <p:cNvSpPr>
            <a:spLocks noGrp="1"/>
          </p:cNvSpPr>
          <p:nvPr>
            <p:ph type="pic" sz="quarter" idx="14"/>
          </p:nvPr>
        </p:nvSpPr>
        <p:spPr>
          <a:xfrm>
            <a:off x="4573915" y="2898902"/>
            <a:ext cx="4140000" cy="1612577"/>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9" name="Datumsplatzhalter 4"/>
          <p:cNvSpPr>
            <a:spLocks noGrp="1"/>
          </p:cNvSpPr>
          <p:nvPr>
            <p:ph type="dt" sz="half" idx="2"/>
          </p:nvPr>
        </p:nvSpPr>
        <p:spPr>
          <a:xfrm>
            <a:off x="1512130" y="474638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B46D53C4-428B-47AA-AFBB-96702D28603E}"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10" name="Textplatzhalter 6">
            <a:extLst>
              <a:ext uri="{FF2B5EF4-FFF2-40B4-BE49-F238E27FC236}">
                <a16:creationId xmlns:a16="http://schemas.microsoft.com/office/drawing/2014/main" id="{0599A817-4F1F-B243-AB7F-77D1C3BDBD05}"/>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755903729"/>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rennseite mit Farbverlauf">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7BBD0E-91E5-A945-A2FF-8A2420F9C0B7}"/>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432259" y="267062"/>
            <a:ext cx="8280000" cy="467239"/>
          </a:xfrm>
        </p:spPr>
        <p:txBody>
          <a:bodyPr tIns="36000"/>
          <a:lstStyle>
            <a:lvl1pPr>
              <a:defRPr sz="2800" b="1" i="0">
                <a:solidFill>
                  <a:schemeClr val="bg1"/>
                </a:solidFill>
                <a:latin typeface="Gotham Office" panose="02000000000000000000" pitchFamily="2" charset="0"/>
              </a:defRPr>
            </a:lvl1pPr>
          </a:lstStyle>
          <a:p>
            <a:r>
              <a:rPr lang="de-DE"/>
              <a:t>Traktandum Masterformat</a:t>
            </a:r>
            <a:endParaRPr lang="de-CH"/>
          </a:p>
        </p:txBody>
      </p:sp>
    </p:spTree>
    <p:extLst>
      <p:ext uri="{BB962C8B-B14F-4D97-AF65-F5344CB8AC3E}">
        <p14:creationId xmlns:p14="http://schemas.microsoft.com/office/powerpoint/2010/main" val="18536150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rennseite mit kurzen Fazit [Druc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A30D25E-2051-4F42-B69B-EC283D149F6C}"/>
              </a:ext>
            </a:extLst>
          </p:cNvPr>
          <p:cNvSpPr>
            <a:spLocks noChangeAspect="1"/>
          </p:cNvSpPr>
          <p:nvPr userDrawn="1"/>
        </p:nvSpPr>
        <p:spPr>
          <a:xfrm>
            <a:off x="394503" y="955444"/>
            <a:ext cx="1908000" cy="1908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1325563" y="1513829"/>
            <a:ext cx="7381986" cy="1080145"/>
          </a:xfrm>
        </p:spPr>
        <p:txBody>
          <a:bodyPr tIns="0"/>
          <a:lstStyle>
            <a:lvl1pPr>
              <a:defRPr sz="3500" b="1" baseline="0">
                <a:latin typeface="Gotham Office" panose="02000000000000000000" pitchFamily="2" charset="0"/>
              </a:defRPr>
            </a:lvl1pPr>
          </a:lstStyle>
          <a:p>
            <a:r>
              <a:rPr lang="de-DE"/>
              <a:t>Trennseite mit einem kurzen</a:t>
            </a:r>
            <a:br>
              <a:rPr lang="de-DE"/>
            </a:br>
            <a:r>
              <a:rPr lang="de-DE"/>
              <a:t>Fazit in 35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B54F29E9-45C8-4F38-91D4-8D2B5EC99DF9}" type="datetime1">
              <a:rPr lang="de-DE" smtClean="0"/>
              <a:t>24.09.2025</a:t>
            </a:fld>
            <a:endParaRPr lang="de-CH"/>
          </a:p>
        </p:txBody>
      </p:sp>
      <p:sp>
        <p:nvSpPr>
          <p:cNvPr id="9" name="Fußzeilenplatzhalter 2">
            <a:extLst>
              <a:ext uri="{FF2B5EF4-FFF2-40B4-BE49-F238E27FC236}">
                <a16:creationId xmlns:a16="http://schemas.microsoft.com/office/drawing/2014/main" id="{3DBED4FC-CD6B-2543-BCF8-351A3BE1D29B}"/>
              </a:ext>
            </a:extLst>
          </p:cNvPr>
          <p:cNvSpPr>
            <a:spLocks noGrp="1"/>
          </p:cNvSpPr>
          <p:nvPr>
            <p:ph type="ftr" sz="quarter" idx="15"/>
          </p:nvPr>
        </p:nvSpPr>
        <p:spPr>
          <a:xfrm>
            <a:off x="2954724" y="4738613"/>
            <a:ext cx="3086100" cy="237600"/>
          </a:xfrm>
        </p:spPr>
        <p:txBody>
          <a:bodyPr/>
          <a:lstStyle/>
          <a:p>
            <a:endParaRPr lang="de-CH"/>
          </a:p>
        </p:txBody>
      </p:sp>
    </p:spTree>
    <p:extLst>
      <p:ext uri="{BB962C8B-B14F-4D97-AF65-F5344CB8AC3E}">
        <p14:creationId xmlns:p14="http://schemas.microsoft.com/office/powerpoint/2010/main" val="4214093478"/>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Vollflächige Bildseite 1">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sp>
        <p:nvSpPr>
          <p:cNvPr id="2" name="Titel 1"/>
          <p:cNvSpPr>
            <a:spLocks noGrp="1"/>
          </p:cNvSpPr>
          <p:nvPr>
            <p:ph type="title" hasCustomPrompt="1"/>
          </p:nvPr>
        </p:nvSpPr>
        <p:spPr>
          <a:xfrm>
            <a:off x="422155" y="266669"/>
            <a:ext cx="8280000" cy="898126"/>
          </a:xfrm>
        </p:spPr>
        <p:txBody>
          <a:bodyPr tIns="36000"/>
          <a:lstStyle>
            <a:lvl1pPr>
              <a:defRPr b="1" i="0">
                <a:latin typeface="Gotham Office" panose="02000000000000000000" pitchFamily="2" charset="0"/>
              </a:defRPr>
            </a:lvl1pPr>
          </a:lstStyle>
          <a:p>
            <a:r>
              <a:rPr lang="de-DE"/>
              <a:t>Vollflächige Bildseite mit Spruch </a:t>
            </a:r>
            <a:br>
              <a:rPr lang="de-DE"/>
            </a:br>
            <a:r>
              <a:rPr lang="de-DE"/>
              <a:t>in 28 </a:t>
            </a:r>
            <a:r>
              <a:rPr lang="de-DE" err="1"/>
              <a:t>pt</a:t>
            </a:r>
            <a:r>
              <a:rPr lang="de-DE"/>
              <a:t>.</a:t>
            </a:r>
            <a:endParaRPr lang="de-CH"/>
          </a:p>
        </p:txBody>
      </p:sp>
    </p:spTree>
    <p:extLst>
      <p:ext uri="{BB962C8B-B14F-4D97-AF65-F5344CB8AC3E}">
        <p14:creationId xmlns:p14="http://schemas.microsoft.com/office/powerpoint/2010/main" val="22951837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60" y="199988"/>
            <a:ext cx="8279941" cy="536307"/>
          </a:xfrm>
        </p:spPr>
        <p:txBody>
          <a:bodyPr tIns="104400"/>
          <a:lstStyle>
            <a:lvl1pPr>
              <a:defRPr b="1">
                <a:latin typeface="Gotham Office" panose="02000000000000000000" pitchFamily="2" charset="0"/>
              </a:defRPr>
            </a:lvl1pPr>
          </a:lstStyle>
          <a:p>
            <a:r>
              <a:rPr lang="de-DE"/>
              <a:t>Tabelle,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1800" y="1929714"/>
            <a:ext cx="8280400" cy="2573969"/>
          </a:xfrm>
          <a:prstGeom prst="rect">
            <a:avLst/>
          </a:prstGeom>
        </p:spPr>
        <p:txBody>
          <a:bodyPr lIns="72000" tIns="72000"/>
          <a:lstStyle>
            <a:lvl1pPr marL="0" indent="0">
              <a:buNone/>
              <a:defRPr sz="800" b="0" i="0" baseline="0">
                <a:latin typeface="Gotham Office" panose="02000000000000000000" pitchFamily="2" charset="0"/>
                <a:cs typeface="Arial" pitchFamily="34" charset="0"/>
              </a:defRPr>
            </a:lvl1pPr>
          </a:lstStyle>
          <a:p>
            <a:r>
              <a:rPr lang="de-DE"/>
              <a:t>Tabelle durch Klicken auf Symbol hinzufügen</a:t>
            </a:r>
            <a:endParaRPr lang="de-CH"/>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30E6D647-4CD7-4C33-B3C3-A8BB8B48C3DC}"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D7721BAB-8DC5-F144-8244-D0DD17299EC5}"/>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737075200"/>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989"/>
            <a:ext cx="8280000" cy="536307"/>
          </a:xfrm>
        </p:spPr>
        <p:txBody>
          <a:bodyPr tIns="104400"/>
          <a:lstStyle>
            <a:lvl1pPr>
              <a:defRPr b="1">
                <a:latin typeface="Gotham Office" panose="02000000000000000000" pitchFamily="2" charset="0"/>
              </a:defRPr>
            </a:lvl1pPr>
          </a:lstStyle>
          <a:p>
            <a:r>
              <a:rPr lang="de-DE"/>
              <a:t>Diagramm,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Diagrammplatzhalter 8"/>
          <p:cNvSpPr>
            <a:spLocks noGrp="1"/>
          </p:cNvSpPr>
          <p:nvPr>
            <p:ph type="chart" sz="quarter" idx="14"/>
          </p:nvPr>
        </p:nvSpPr>
        <p:spPr>
          <a:xfrm>
            <a:off x="431800" y="1929193"/>
            <a:ext cx="5652000" cy="2592251"/>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Diagramm durch Klicken auf Symbol hinzufügen</a:t>
            </a:r>
            <a:endParaRPr lang="de-CH"/>
          </a:p>
        </p:txBody>
      </p:sp>
      <p:sp>
        <p:nvSpPr>
          <p:cNvPr id="8"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6B0D089E-27F6-4C14-B27F-9C9869B29976}" type="datetime1">
              <a:rPr lang="de-DE" smtClean="0"/>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10" name="Textplatzhalter 6">
            <a:extLst>
              <a:ext uri="{FF2B5EF4-FFF2-40B4-BE49-F238E27FC236}">
                <a16:creationId xmlns:a16="http://schemas.microsoft.com/office/drawing/2014/main" id="{3DF5D3C2-798C-AE44-AFFF-D32A669E261C}"/>
              </a:ext>
            </a:extLst>
          </p:cNvPr>
          <p:cNvSpPr>
            <a:spLocks noGrp="1"/>
          </p:cNvSpPr>
          <p:nvPr>
            <p:ph type="body" sz="quarter" idx="17" hasCustomPrompt="1"/>
          </p:nvPr>
        </p:nvSpPr>
        <p:spPr>
          <a:xfrm>
            <a:off x="431799" y="805560"/>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4" name="Textplatzhalter 13">
            <a:extLst>
              <a:ext uri="{FF2B5EF4-FFF2-40B4-BE49-F238E27FC236}">
                <a16:creationId xmlns:a16="http://schemas.microsoft.com/office/drawing/2014/main" id="{4BDE43F0-12AE-4940-93F2-6A07B29C36BA}"/>
              </a:ext>
            </a:extLst>
          </p:cNvPr>
          <p:cNvSpPr>
            <a:spLocks noGrp="1"/>
          </p:cNvSpPr>
          <p:nvPr>
            <p:ph type="body" sz="quarter" idx="18" hasCustomPrompt="1"/>
          </p:nvPr>
        </p:nvSpPr>
        <p:spPr>
          <a:xfrm>
            <a:off x="6372225" y="1993900"/>
            <a:ext cx="2339975" cy="2527300"/>
          </a:xfrm>
        </p:spPr>
        <p:txBody>
          <a:bodyPr/>
          <a:lstStyle>
            <a:lvl1pPr>
              <a:spcAft>
                <a:spcPts val="600"/>
              </a:spcAft>
              <a:defRPr sz="1200"/>
            </a:lvl1pPr>
            <a:lvl2pPr marL="975" indent="0">
              <a:buNone/>
              <a:defRPr sz="1200"/>
            </a:lvl2pPr>
            <a:lvl3pPr marL="180975"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2282450358"/>
      </p:ext>
    </p:extLst>
  </p:cSld>
  <p:clrMapOvr>
    <a:masterClrMapping/>
  </p:clrMapOvr>
  <p:extLst>
    <p:ext uri="{DCECCB84-F9BA-43D5-87BE-67443E8EF086}">
      <p15:sldGuideLst xmlns:p15="http://schemas.microsoft.com/office/powerpoint/2012/main">
        <p15:guide id="1" orient="horz" pos="1348">
          <p15:clr>
            <a:srgbClr val="FBAE40"/>
          </p15:clr>
        </p15:guide>
        <p15:guide id="2" pos="401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989"/>
            <a:ext cx="8280000" cy="536307"/>
          </a:xfrm>
        </p:spPr>
        <p:txBody>
          <a:bodyPr tIns="104400"/>
          <a:lstStyle>
            <a:lvl1pPr>
              <a:defRPr b="1">
                <a:latin typeface="Gotham Office" panose="02000000000000000000" pitchFamily="2" charset="0"/>
              </a:defRPr>
            </a:lvl1pPr>
          </a:lstStyle>
          <a:p>
            <a:r>
              <a:rPr lang="de-DE"/>
              <a:t>Diagramm,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Diagrammplatzhalter 8"/>
          <p:cNvSpPr>
            <a:spLocks noGrp="1"/>
          </p:cNvSpPr>
          <p:nvPr>
            <p:ph type="chart" sz="quarter" idx="14"/>
          </p:nvPr>
        </p:nvSpPr>
        <p:spPr>
          <a:xfrm>
            <a:off x="431800" y="1929193"/>
            <a:ext cx="5652000" cy="2592251"/>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Diagramm durch Klicken auf Symbol hinzufügen</a:t>
            </a:r>
            <a:endParaRPr lang="de-CH"/>
          </a:p>
        </p:txBody>
      </p:sp>
      <p:sp>
        <p:nvSpPr>
          <p:cNvPr id="8"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3ECE7A8-28FC-449E-8B76-96FF40469901}" type="datetime1">
              <a:rPr lang="de-CH" smtClean="0"/>
              <a:pPr/>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10" name="Textplatzhalter 6">
            <a:extLst>
              <a:ext uri="{FF2B5EF4-FFF2-40B4-BE49-F238E27FC236}">
                <a16:creationId xmlns:a16="http://schemas.microsoft.com/office/drawing/2014/main" id="{3DF5D3C2-798C-AE44-AFFF-D32A669E261C}"/>
              </a:ext>
            </a:extLst>
          </p:cNvPr>
          <p:cNvSpPr>
            <a:spLocks noGrp="1"/>
          </p:cNvSpPr>
          <p:nvPr>
            <p:ph type="body" sz="quarter" idx="17" hasCustomPrompt="1"/>
          </p:nvPr>
        </p:nvSpPr>
        <p:spPr>
          <a:xfrm>
            <a:off x="431799" y="805560"/>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4" name="Textplatzhalter 13">
            <a:extLst>
              <a:ext uri="{FF2B5EF4-FFF2-40B4-BE49-F238E27FC236}">
                <a16:creationId xmlns:a16="http://schemas.microsoft.com/office/drawing/2014/main" id="{4BDE43F0-12AE-4940-93F2-6A07B29C36BA}"/>
              </a:ext>
            </a:extLst>
          </p:cNvPr>
          <p:cNvSpPr>
            <a:spLocks noGrp="1"/>
          </p:cNvSpPr>
          <p:nvPr>
            <p:ph type="body" sz="quarter" idx="18" hasCustomPrompt="1"/>
          </p:nvPr>
        </p:nvSpPr>
        <p:spPr>
          <a:xfrm>
            <a:off x="6372225" y="1993900"/>
            <a:ext cx="2339975" cy="2527300"/>
          </a:xfrm>
        </p:spPr>
        <p:txBody>
          <a:bodyPr/>
          <a:lstStyle>
            <a:lvl1pPr>
              <a:spcAft>
                <a:spcPts val="600"/>
              </a:spcAft>
              <a:defRPr sz="1200"/>
            </a:lvl1pPr>
            <a:lvl2pPr marL="975" indent="0">
              <a:buNone/>
              <a:defRPr sz="1200"/>
            </a:lvl2pPr>
            <a:lvl3pPr marL="180975"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1361926161"/>
      </p:ext>
    </p:extLst>
  </p:cSld>
  <p:clrMapOvr>
    <a:masterClrMapping/>
  </p:clrMapOvr>
  <p:extLst>
    <p:ext uri="{DCECCB84-F9BA-43D5-87BE-67443E8EF086}">
      <p15:sldGuideLst xmlns:p15="http://schemas.microsoft.com/office/powerpoint/2012/main">
        <p15:guide id="1" orient="horz" pos="1348" userDrawn="1">
          <p15:clr>
            <a:srgbClr val="FBAE40"/>
          </p15:clr>
        </p15:guide>
        <p15:guide id="2" pos="4014"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martArt 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1082"/>
            <a:ext cx="8280000" cy="536307"/>
          </a:xfrm>
        </p:spPr>
        <p:txBody>
          <a:bodyPr tIns="104400"/>
          <a:lstStyle>
            <a:lvl1pPr>
              <a:defRPr b="1">
                <a:latin typeface="Gotham Office" panose="02000000000000000000" pitchFamily="2" charset="0"/>
              </a:defRPr>
            </a:lvl1pPr>
          </a:lstStyle>
          <a:p>
            <a:r>
              <a:rPr lang="de-DE"/>
              <a:t>SmartArt Objekt, 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fld id="{9969C077-CF98-46C6-9852-DEA0905B67E6}" type="datetime1">
              <a:rPr lang="de-DE" smtClean="0"/>
              <a:t>24.09.2025</a:t>
            </a:fld>
            <a:endParaRPr lang="de-CH"/>
          </a:p>
        </p:txBody>
      </p:sp>
      <p:sp>
        <p:nvSpPr>
          <p:cNvPr id="8" name="Bildplatzhalter 7"/>
          <p:cNvSpPr>
            <a:spLocks noGrp="1"/>
          </p:cNvSpPr>
          <p:nvPr>
            <p:ph type="pic" sz="quarter" idx="16" hasCustomPrompt="1"/>
          </p:nvPr>
        </p:nvSpPr>
        <p:spPr>
          <a:xfrm>
            <a:off x="1384300" y="2378075"/>
            <a:ext cx="1152000" cy="1152000"/>
          </a:xfrm>
          <a:prstGeom prst="ellipse">
            <a:avLst/>
          </a:prstGeom>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01EA49C5-F9FB-E448-8F44-AD2E6F383C2E}"/>
              </a:ext>
            </a:extLst>
          </p:cNvPr>
          <p:cNvSpPr>
            <a:spLocks noGrp="1"/>
          </p:cNvSpPr>
          <p:nvPr>
            <p:ph type="body" sz="quarter" idx="18" hasCustomPrompt="1"/>
          </p:nvPr>
        </p:nvSpPr>
        <p:spPr>
          <a:xfrm>
            <a:off x="431799" y="805561"/>
            <a:ext cx="8275749" cy="36146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0" name="Textplatzhalter 13">
            <a:extLst>
              <a:ext uri="{FF2B5EF4-FFF2-40B4-BE49-F238E27FC236}">
                <a16:creationId xmlns:a16="http://schemas.microsoft.com/office/drawing/2014/main" id="{E1FE00DB-66B5-4145-B820-B2450D15B3AF}"/>
              </a:ext>
            </a:extLst>
          </p:cNvPr>
          <p:cNvSpPr>
            <a:spLocks noGrp="1"/>
          </p:cNvSpPr>
          <p:nvPr>
            <p:ph type="body" sz="quarter" idx="19" hasCustomPrompt="1"/>
          </p:nvPr>
        </p:nvSpPr>
        <p:spPr>
          <a:xfrm>
            <a:off x="6372225" y="1993900"/>
            <a:ext cx="2339975" cy="2527300"/>
          </a:xfrm>
        </p:spPr>
        <p:txBody>
          <a:bodyPr/>
          <a:lstStyle>
            <a:lvl1pPr>
              <a:spcAft>
                <a:spcPts val="600"/>
              </a:spcAft>
              <a:defRPr sz="1200"/>
            </a:lvl1pPr>
            <a:lvl2pPr marL="975" indent="0">
              <a:buNone/>
              <a:defRPr sz="1200"/>
            </a:lvl2pPr>
            <a:lvl3pPr marL="180975"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2378061194"/>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Organi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675"/>
            <a:ext cx="8280000" cy="536307"/>
          </a:xfrm>
        </p:spPr>
        <p:txBody>
          <a:bodyPr tIns="104400"/>
          <a:lstStyle>
            <a:lvl1pPr>
              <a:defRPr b="1">
                <a:latin typeface="Gotham Office" panose="02000000000000000000" pitchFamily="2" charset="0"/>
              </a:defRPr>
            </a:lvl1pPr>
          </a:lstStyle>
          <a:p>
            <a:r>
              <a:rPr lang="de-DE"/>
              <a:t>Organigramm,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3172"/>
            <a:ext cx="8280400" cy="610878"/>
          </a:xfrm>
          <a:prstGeom prst="rect">
            <a:avLst/>
          </a:prstGeom>
        </p:spPr>
        <p:txBody>
          <a:bodyPr lIns="0" tIns="0" rIns="0" bIns="0"/>
          <a:lstStyle>
            <a:lvl1pPr marL="0" indent="0">
              <a:spcAft>
                <a:spcPts val="0"/>
              </a:spcAft>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SmartArt-Platzhalter 8"/>
          <p:cNvSpPr>
            <a:spLocks noGrp="1"/>
          </p:cNvSpPr>
          <p:nvPr>
            <p:ph type="dgm" sz="quarter" idx="14" hasCustomPrompt="1"/>
          </p:nvPr>
        </p:nvSpPr>
        <p:spPr>
          <a:xfrm>
            <a:off x="431800" y="1934449"/>
            <a:ext cx="8280400" cy="2584999"/>
          </a:xfrm>
          <a:prstGeom prst="rect">
            <a:avLst/>
          </a:prstGeom>
        </p:spPr>
        <p:txBody>
          <a:bodyPr lIns="72000" tIns="72000"/>
          <a:lstStyle>
            <a:lvl1pPr marL="0" indent="0">
              <a:buNone/>
              <a:defRPr sz="800" b="0" i="0">
                <a:solidFill>
                  <a:schemeClr val="tx1"/>
                </a:solidFill>
                <a:latin typeface="Gotham Office" panose="02000000000000000000" pitchFamily="2" charset="0"/>
                <a:cs typeface="Arial" pitchFamily="34" charset="0"/>
              </a:defRPr>
            </a:lvl1pPr>
          </a:lstStyle>
          <a:p>
            <a:r>
              <a:rPr lang="de-CH"/>
              <a:t>Organigramm durch Klicken auf Symbol hinzufügen</a:t>
            </a:r>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A23B1D2A-E36E-43BC-98AA-3C2967313B9E}"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B0EC9961-8250-294F-B9B8-B129FDE23BF6}"/>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187490099"/>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Mengen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242"/>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p:txBody>
          <a:bodyPr/>
          <a:lstStyle/>
          <a:p>
            <a:fld id="{E8A7F27A-B6BC-4795-AA6D-648878D42C97}" type="datetime1">
              <a:rPr lang="de-DE" smtClean="0"/>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p:txBody>
          <a:bodyPr/>
          <a:lstStyle/>
          <a:p>
            <a:endParaRPr lang="de-CH"/>
          </a:p>
        </p:txBody>
      </p:sp>
      <p:sp>
        <p:nvSpPr>
          <p:cNvPr id="7" name="Textplatzhalter 6">
            <a:extLst>
              <a:ext uri="{FF2B5EF4-FFF2-40B4-BE49-F238E27FC236}">
                <a16:creationId xmlns:a16="http://schemas.microsoft.com/office/drawing/2014/main" id="{1327EC06-5837-7084-6216-255404CA369E}"/>
              </a:ext>
            </a:extLst>
          </p:cNvPr>
          <p:cNvSpPr>
            <a:spLocks noGrp="1"/>
          </p:cNvSpPr>
          <p:nvPr>
            <p:ph type="body" sz="quarter" idx="13" hasCustomPrompt="1"/>
          </p:nvPr>
        </p:nvSpPr>
        <p:spPr>
          <a:xfrm>
            <a:off x="439849" y="1492250"/>
            <a:ext cx="8270875" cy="3026223"/>
          </a:xfrm>
        </p:spPr>
        <p:txBody>
          <a:bodyPr/>
          <a:lstStyle>
            <a:lvl1pPr>
              <a:defRPr sz="1100" b="0"/>
            </a:lvl1pPr>
          </a:lstStyle>
          <a:p>
            <a:pPr lvl="0"/>
            <a:r>
              <a:rPr lang="de-DE"/>
              <a:t>Lauftext, 11 Pt.</a:t>
            </a:r>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182"/>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Tree>
    <p:extLst>
      <p:ext uri="{BB962C8B-B14F-4D97-AF65-F5344CB8AC3E}">
        <p14:creationId xmlns:p14="http://schemas.microsoft.com/office/powerpoint/2010/main" val="1545792920"/>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bene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248"/>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p:txBody>
          <a:bodyPr/>
          <a:lstStyle/>
          <a:p>
            <a:fld id="{14CA67EC-0B09-4A2B-A0DD-8016D0252408}" type="datetime1">
              <a:rPr lang="de-DE" smtClean="0"/>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p:txBody>
          <a:bodyPr/>
          <a:lstStyle/>
          <a:p>
            <a:endParaRPr lang="de-CH"/>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056"/>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
        <p:nvSpPr>
          <p:cNvPr id="9" name="Textplatzhalter 8">
            <a:extLst>
              <a:ext uri="{FF2B5EF4-FFF2-40B4-BE49-F238E27FC236}">
                <a16:creationId xmlns:a16="http://schemas.microsoft.com/office/drawing/2014/main" id="{06221C10-81BE-F9F9-E182-2567AD6D1985}"/>
              </a:ext>
            </a:extLst>
          </p:cNvPr>
          <p:cNvSpPr>
            <a:spLocks noGrp="1"/>
          </p:cNvSpPr>
          <p:nvPr>
            <p:ph type="body" sz="quarter" idx="18" hasCustomPrompt="1"/>
          </p:nvPr>
        </p:nvSpPr>
        <p:spPr>
          <a:xfrm>
            <a:off x="436132" y="1492249"/>
            <a:ext cx="3960000" cy="3027747"/>
          </a:xfrm>
        </p:spPr>
        <p:txBody>
          <a:bodyPr/>
          <a:lstStyle>
            <a:lvl1pPr>
              <a:defRPr sz="1100"/>
            </a:lvl1pPr>
            <a:lvl2pPr marL="108975" indent="-108000">
              <a:defRPr sz="1100"/>
            </a:lvl2pPr>
            <a:lvl3pPr marL="216975" indent="-108000">
              <a:defRPr sz="1100"/>
            </a:lvl3pPr>
            <a:lvl4pPr marL="324975" indent="-108000">
              <a:defRPr sz="1100"/>
            </a:lvl4pPr>
            <a:lvl5pPr marL="432000" indent="-108000">
              <a:defRPr sz="1100"/>
            </a:lvl5pPr>
          </a:lstStyle>
          <a:p>
            <a:pPr lvl="1"/>
            <a:r>
              <a:rPr lang="de-DE"/>
              <a:t>Zweite Ebene</a:t>
            </a:r>
          </a:p>
          <a:p>
            <a:pPr lvl="2"/>
            <a:r>
              <a:rPr lang="de-DE"/>
              <a:t>Dritte Ebene</a:t>
            </a:r>
          </a:p>
          <a:p>
            <a:pPr lvl="3"/>
            <a:r>
              <a:rPr lang="de-DE"/>
              <a:t>Vierte Ebene</a:t>
            </a:r>
          </a:p>
          <a:p>
            <a:pPr lvl="4"/>
            <a:r>
              <a:rPr lang="de-DE"/>
              <a:t>Fünfte Ebene</a:t>
            </a:r>
          </a:p>
        </p:txBody>
      </p:sp>
      <p:sp>
        <p:nvSpPr>
          <p:cNvPr id="10" name="Textplatzhalter 8">
            <a:extLst>
              <a:ext uri="{FF2B5EF4-FFF2-40B4-BE49-F238E27FC236}">
                <a16:creationId xmlns:a16="http://schemas.microsoft.com/office/drawing/2014/main" id="{A704FAC7-AFA5-DBBE-0783-2287CCCEA8AA}"/>
              </a:ext>
            </a:extLst>
          </p:cNvPr>
          <p:cNvSpPr>
            <a:spLocks noGrp="1"/>
          </p:cNvSpPr>
          <p:nvPr>
            <p:ph type="body" sz="quarter" idx="19" hasCustomPrompt="1"/>
          </p:nvPr>
        </p:nvSpPr>
        <p:spPr>
          <a:xfrm>
            <a:off x="4750823" y="1492249"/>
            <a:ext cx="3960000" cy="3027746"/>
          </a:xfrm>
        </p:spPr>
        <p:txBody>
          <a:bodyPr/>
          <a:lstStyle>
            <a:lvl1pPr>
              <a:defRPr sz="1100"/>
            </a:lvl1pPr>
            <a:lvl2pPr marL="108975" indent="-108000">
              <a:defRPr sz="1100"/>
            </a:lvl2pPr>
            <a:lvl3pPr marL="216975" indent="-108000">
              <a:defRPr sz="1100"/>
            </a:lvl3pPr>
            <a:lvl4pPr marL="324975" indent="-108000">
              <a:defRPr sz="1100"/>
            </a:lvl4pPr>
            <a:lvl5pPr marL="432000" indent="-108000">
              <a:defRPr sz="1100"/>
            </a:lvl5pPr>
          </a:lstStyle>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23738873"/>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Mengentext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121"/>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p:txBody>
          <a:bodyPr/>
          <a:lstStyle/>
          <a:p>
            <a:fld id="{025FC672-78E3-4ED8-B3FD-DAC4B7A200B2}" type="datetime1">
              <a:rPr lang="de-DE" smtClean="0"/>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p:txBody>
          <a:bodyPr/>
          <a:lstStyle/>
          <a:p>
            <a:endParaRPr lang="de-CH"/>
          </a:p>
        </p:txBody>
      </p:sp>
      <p:sp>
        <p:nvSpPr>
          <p:cNvPr id="7" name="Textplatzhalter 6">
            <a:extLst>
              <a:ext uri="{FF2B5EF4-FFF2-40B4-BE49-F238E27FC236}">
                <a16:creationId xmlns:a16="http://schemas.microsoft.com/office/drawing/2014/main" id="{1327EC06-5837-7084-6216-255404CA369E}"/>
              </a:ext>
            </a:extLst>
          </p:cNvPr>
          <p:cNvSpPr>
            <a:spLocks noGrp="1"/>
          </p:cNvSpPr>
          <p:nvPr>
            <p:ph type="body" sz="quarter" idx="13" hasCustomPrompt="1"/>
          </p:nvPr>
        </p:nvSpPr>
        <p:spPr>
          <a:xfrm>
            <a:off x="439849" y="1492250"/>
            <a:ext cx="3954471" cy="3030680"/>
          </a:xfrm>
        </p:spPr>
        <p:txBody>
          <a:bodyPr/>
          <a:lstStyle>
            <a:lvl1pPr>
              <a:defRPr sz="1100" b="0"/>
            </a:lvl1pPr>
          </a:lstStyle>
          <a:p>
            <a:pPr lvl="0"/>
            <a:r>
              <a:rPr lang="de-DE"/>
              <a:t>Lauftext, 11 Pt.</a:t>
            </a:r>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178"/>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
        <p:nvSpPr>
          <p:cNvPr id="6" name="Textplatzhalter 6">
            <a:extLst>
              <a:ext uri="{FF2B5EF4-FFF2-40B4-BE49-F238E27FC236}">
                <a16:creationId xmlns:a16="http://schemas.microsoft.com/office/drawing/2014/main" id="{A11BCF6D-52A6-BD88-80C5-4D7A2B9FACD9}"/>
              </a:ext>
            </a:extLst>
          </p:cNvPr>
          <p:cNvSpPr>
            <a:spLocks noGrp="1"/>
          </p:cNvSpPr>
          <p:nvPr>
            <p:ph type="body" sz="quarter" idx="18" hasCustomPrompt="1"/>
          </p:nvPr>
        </p:nvSpPr>
        <p:spPr>
          <a:xfrm>
            <a:off x="4750154" y="1492249"/>
            <a:ext cx="3954471" cy="3030685"/>
          </a:xfrm>
        </p:spPr>
        <p:txBody>
          <a:bodyPr/>
          <a:lstStyle>
            <a:lvl1pPr>
              <a:defRPr sz="1100" b="0"/>
            </a:lvl1pPr>
          </a:lstStyle>
          <a:p>
            <a:pPr lvl="0"/>
            <a:r>
              <a:rPr lang="de-DE"/>
              <a:t>Lauftext, 11 Pt.</a:t>
            </a:r>
          </a:p>
        </p:txBody>
      </p:sp>
    </p:spTree>
    <p:extLst>
      <p:ext uri="{BB962C8B-B14F-4D97-AF65-F5344CB8AC3E}">
        <p14:creationId xmlns:p14="http://schemas.microsoft.com/office/powerpoint/2010/main" val="766872728"/>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Mengentext mit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122"/>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p:txBody>
          <a:bodyPr/>
          <a:lstStyle/>
          <a:p>
            <a:fld id="{115686D1-D3F8-41B2-9BF7-C242207C244F}" type="datetime1">
              <a:rPr lang="de-DE" smtClean="0"/>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p:txBody>
          <a:bodyPr/>
          <a:lstStyle/>
          <a:p>
            <a:endParaRPr lang="de-CH"/>
          </a:p>
        </p:txBody>
      </p:sp>
      <p:sp>
        <p:nvSpPr>
          <p:cNvPr id="7" name="Textplatzhalter 6">
            <a:extLst>
              <a:ext uri="{FF2B5EF4-FFF2-40B4-BE49-F238E27FC236}">
                <a16:creationId xmlns:a16="http://schemas.microsoft.com/office/drawing/2014/main" id="{1327EC06-5837-7084-6216-255404CA369E}"/>
              </a:ext>
            </a:extLst>
          </p:cNvPr>
          <p:cNvSpPr>
            <a:spLocks noGrp="1"/>
          </p:cNvSpPr>
          <p:nvPr>
            <p:ph type="body" sz="quarter" idx="13" hasCustomPrompt="1"/>
          </p:nvPr>
        </p:nvSpPr>
        <p:spPr>
          <a:xfrm>
            <a:off x="439848" y="1492249"/>
            <a:ext cx="4860205" cy="3030685"/>
          </a:xfrm>
        </p:spPr>
        <p:txBody>
          <a:bodyPr/>
          <a:lstStyle>
            <a:lvl1pPr>
              <a:defRPr sz="1100" b="0"/>
            </a:lvl1pPr>
          </a:lstStyle>
          <a:p>
            <a:pPr lvl="0"/>
            <a:r>
              <a:rPr lang="de-DE"/>
              <a:t>Lauftext, 11 Pt.</a:t>
            </a:r>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182"/>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
        <p:nvSpPr>
          <p:cNvPr id="9" name="Bildplatzhalter 8">
            <a:extLst>
              <a:ext uri="{FF2B5EF4-FFF2-40B4-BE49-F238E27FC236}">
                <a16:creationId xmlns:a16="http://schemas.microsoft.com/office/drawing/2014/main" id="{46AE5FD8-4020-75C3-DFBD-A6B9AAF0EAE0}"/>
              </a:ext>
            </a:extLst>
          </p:cNvPr>
          <p:cNvSpPr>
            <a:spLocks noGrp="1"/>
          </p:cNvSpPr>
          <p:nvPr>
            <p:ph type="pic" sz="quarter" idx="18"/>
          </p:nvPr>
        </p:nvSpPr>
        <p:spPr>
          <a:xfrm>
            <a:off x="5508068" y="1491293"/>
            <a:ext cx="3201946" cy="3030686"/>
          </a:xfrm>
        </p:spPr>
        <p:txBody>
          <a:bodyPr/>
          <a:lstStyle>
            <a:lvl1pPr>
              <a:defRPr sz="1100" b="1"/>
            </a:lvl1pPr>
          </a:lstStyle>
          <a:p>
            <a:r>
              <a:rPr lang="de-DE"/>
              <a:t>Bild durch Klicken auf Symbol hinzufügen</a:t>
            </a:r>
          </a:p>
        </p:txBody>
      </p:sp>
    </p:spTree>
    <p:extLst>
      <p:ext uri="{BB962C8B-B14F-4D97-AF65-F5344CB8AC3E}">
        <p14:creationId xmlns:p14="http://schemas.microsoft.com/office/powerpoint/2010/main" val="2437420730"/>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Fragen/Antwor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7038ED1-BA53-474D-847E-707A99B3F53E}"/>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4298" b="4460"/>
          <a:stretch/>
        </p:blipFill>
        <p:spPr>
          <a:xfrm>
            <a:off x="3257297" y="1330562"/>
            <a:ext cx="2623982" cy="2628000"/>
          </a:xfrm>
          <a:prstGeom prst="rect">
            <a:avLst/>
          </a:prstGeom>
        </p:spPr>
      </p:pic>
      <p:sp>
        <p:nvSpPr>
          <p:cNvPr id="2" name="Titel 1"/>
          <p:cNvSpPr>
            <a:spLocks noGrp="1"/>
          </p:cNvSpPr>
          <p:nvPr>
            <p:ph type="title" hasCustomPrompt="1"/>
          </p:nvPr>
        </p:nvSpPr>
        <p:spPr>
          <a:xfrm>
            <a:off x="432259" y="269841"/>
            <a:ext cx="8280000" cy="467239"/>
          </a:xfrm>
        </p:spPr>
        <p:txBody>
          <a:bodyPr tIns="36000"/>
          <a:lstStyle>
            <a:lvl1pPr>
              <a:defRPr sz="2800" b="1">
                <a:solidFill>
                  <a:schemeClr val="bg1"/>
                </a:solidFill>
                <a:latin typeface="Gotham Office" panose="02000000000000000000" pitchFamily="2" charset="0"/>
              </a:defRPr>
            </a:lvl1pPr>
          </a:lstStyle>
          <a:p>
            <a:r>
              <a:rPr lang="de-DE"/>
              <a:t>Q&amp;A: Eure Fragen an uns</a:t>
            </a:r>
            <a:endParaRPr lang="de-CH"/>
          </a:p>
        </p:txBody>
      </p:sp>
      <p:pic>
        <p:nvPicPr>
          <p:cNvPr id="6" name="Grafik 5"/>
          <p:cNvPicPr>
            <a:picLocks noChangeAspect="1"/>
          </p:cNvPicPr>
          <p:nvPr userDrawn="1"/>
        </p:nvPicPr>
        <p:blipFill rotWithShape="1">
          <a:blip r:embed="rId2">
            <a:extLst>
              <a:ext uri="{28A0092B-C50C-407E-A947-70E740481C1C}">
                <a14:useLocalDpi xmlns:a14="http://schemas.microsoft.com/office/drawing/2010/main" val="0"/>
              </a:ext>
            </a:extLst>
          </a:blip>
          <a:srcRect r="4298" b="4460"/>
          <a:stretch/>
        </p:blipFill>
        <p:spPr>
          <a:xfrm>
            <a:off x="3257297" y="1330562"/>
            <a:ext cx="2623982" cy="2628000"/>
          </a:xfrm>
          <a:prstGeom prst="rect">
            <a:avLst/>
          </a:prstGeom>
        </p:spPr>
      </p:pic>
    </p:spTree>
    <p:extLst>
      <p:ext uri="{BB962C8B-B14F-4D97-AF65-F5344CB8AC3E}">
        <p14:creationId xmlns:p14="http://schemas.microsoft.com/office/powerpoint/2010/main" val="18230337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Abspann [Druck]">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ADFB1CA-D461-E341-B47A-91E89D27943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a:extLst>
              <a:ext uri="{FF2B5EF4-FFF2-40B4-BE49-F238E27FC236}">
                <a16:creationId xmlns:a16="http://schemas.microsoft.com/office/drawing/2014/main" id="{CEB7CCA7-8835-CD41-9FBC-8BF156B9C60D}"/>
              </a:ext>
            </a:extLst>
          </p:cNvPr>
          <p:cNvSpPr>
            <a:spLocks noChangeAspect="1"/>
          </p:cNvSpPr>
          <p:nvPr userDrawn="1"/>
        </p:nvSpPr>
        <p:spPr>
          <a:xfrm>
            <a:off x="3222000" y="1004837"/>
            <a:ext cx="2700000" cy="2700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431800" y="1955505"/>
            <a:ext cx="8280400" cy="805878"/>
          </a:xfrm>
          <a:prstGeom prst="rect">
            <a:avLst/>
          </a:prstGeom>
          <a:noFill/>
        </p:spPr>
        <p:txBody>
          <a:bodyPr wrap="square" lIns="0" tIns="126000" rIns="0" bIns="0" rtlCol="0">
            <a:spAutoFit/>
          </a:bodyPr>
          <a:lstStyle/>
          <a:p>
            <a:pPr algn="ctr">
              <a:lnSpc>
                <a:spcPts val="5200"/>
              </a:lnSpc>
            </a:pPr>
            <a:r>
              <a:rPr lang="de-CH" sz="4500" b="1" i="0" spc="10">
                <a:solidFill>
                  <a:schemeClr val="bg1"/>
                </a:solidFill>
                <a:latin typeface="Gotham Office" panose="02000000000000000000" pitchFamily="2" charset="0"/>
                <a:cs typeface="Arial" pitchFamily="34" charset="0"/>
              </a:rPr>
              <a:t>Danke.</a:t>
            </a:r>
          </a:p>
        </p:txBody>
      </p:sp>
      <p:pic>
        <p:nvPicPr>
          <p:cNvPr id="2" name="Grafik 1" descr="Ein Bild, das Mond, Astronomisches Objekt, Raum, Astronomie enthält.&#10;&#10;Automatisch generierte Beschreibung">
            <a:extLst>
              <a:ext uri="{FF2B5EF4-FFF2-40B4-BE49-F238E27FC236}">
                <a16:creationId xmlns:a16="http://schemas.microsoft.com/office/drawing/2014/main" id="{9F7F3BD0-CE9E-1CFE-17B8-EEAB554009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548" y="4418388"/>
            <a:ext cx="900497" cy="561600"/>
          </a:xfrm>
          <a:prstGeom prst="rect">
            <a:avLst/>
          </a:prstGeom>
        </p:spPr>
      </p:pic>
    </p:spTree>
    <p:extLst>
      <p:ext uri="{BB962C8B-B14F-4D97-AF65-F5344CB8AC3E}">
        <p14:creationId xmlns:p14="http://schemas.microsoft.com/office/powerpoint/2010/main" val="98323008"/>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1_Titelfolie: Icon [Druck]">
    <p:spTree>
      <p:nvGrpSpPr>
        <p:cNvPr id="1" name=""/>
        <p:cNvGrpSpPr/>
        <p:nvPr/>
      </p:nvGrpSpPr>
      <p:grpSpPr>
        <a:xfrm>
          <a:off x="0" y="0"/>
          <a:ext cx="0" cy="0"/>
          <a:chOff x="0" y="0"/>
          <a:chExt cx="0" cy="0"/>
        </a:xfrm>
      </p:grpSpPr>
      <p:sp>
        <p:nvSpPr>
          <p:cNvPr id="10" name="Rechteck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b="0" i="0">
              <a:latin typeface="Gotham Office" panose="02000000000000000000" pitchFamily="2" charset="0"/>
            </a:endParaRPr>
          </a:p>
        </p:txBody>
      </p:sp>
      <p:sp>
        <p:nvSpPr>
          <p:cNvPr id="7" name="Oval 6">
            <a:extLst>
              <a:ext uri="{FF2B5EF4-FFF2-40B4-BE49-F238E27FC236}">
                <a16:creationId xmlns:a16="http://schemas.microsoft.com/office/drawing/2014/main" id="{A32D16B8-E0F3-7C46-B44C-FF771881BAD2}"/>
              </a:ext>
            </a:extLst>
          </p:cNvPr>
          <p:cNvSpPr>
            <a:spLocks noChangeAspect="1"/>
          </p:cNvSpPr>
          <p:nvPr userDrawn="1"/>
        </p:nvSpPr>
        <p:spPr>
          <a:xfrm>
            <a:off x="572038" y="983730"/>
            <a:ext cx="1944000" cy="1944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 name="Titel 4"/>
          <p:cNvSpPr>
            <a:spLocks noGrp="1"/>
          </p:cNvSpPr>
          <p:nvPr>
            <p:ph type="title" hasCustomPrompt="1"/>
          </p:nvPr>
        </p:nvSpPr>
        <p:spPr>
          <a:xfrm>
            <a:off x="1383178" y="1526133"/>
            <a:ext cx="7329022" cy="797917"/>
          </a:xfrm>
        </p:spPr>
        <p:txBody>
          <a:bodyPr wrap="square">
            <a:spAutoFit/>
          </a:bodyPr>
          <a:lstStyle>
            <a:lvl1pPr>
              <a:defRPr sz="4500" b="1">
                <a:latin typeface="Gotham Office" panose="02000000000000000000" pitchFamily="2" charset="0"/>
              </a:defRPr>
            </a:lvl1pPr>
          </a:lstStyle>
          <a:p>
            <a:r>
              <a:rPr lang="de-DE"/>
              <a:t>Titel 45 </a:t>
            </a:r>
            <a:r>
              <a:rPr lang="de-DE" err="1"/>
              <a:t>pt</a:t>
            </a:r>
            <a:r>
              <a:rPr lang="de-DE"/>
              <a:t>.</a:t>
            </a:r>
            <a:endParaRPr lang="de-CH"/>
          </a:p>
        </p:txBody>
      </p:sp>
      <p:sp>
        <p:nvSpPr>
          <p:cNvPr id="9" name="Textplatzhalter 8"/>
          <p:cNvSpPr>
            <a:spLocks noGrp="1"/>
          </p:cNvSpPr>
          <p:nvPr>
            <p:ph type="body" sz="quarter" idx="12" hasCustomPrompt="1"/>
          </p:nvPr>
        </p:nvSpPr>
        <p:spPr>
          <a:xfrm>
            <a:off x="1406708" y="2356917"/>
            <a:ext cx="7305492" cy="267184"/>
          </a:xfrm>
          <a:prstGeom prst="rect">
            <a:avLst/>
          </a:prstGeom>
        </p:spPr>
        <p:txBody>
          <a:bodyPr wrap="square" lIns="0" tIns="36000" rIns="0" bIns="0">
            <a:spAutoFit/>
          </a:bodyPr>
          <a:lstStyle>
            <a:lvl1pPr marL="0" marR="0" indent="0" algn="l" defTabSz="914378" rtl="0" eaLnBrk="1" fontAlgn="auto" latinLnBrk="0" hangingPunct="1">
              <a:lnSpc>
                <a:spcPct val="100000"/>
              </a:lnSpc>
              <a:spcBef>
                <a:spcPts val="0"/>
              </a:spcBef>
              <a:spcAft>
                <a:spcPts val="0"/>
              </a:spcAft>
              <a:buClrTx/>
              <a:buSzPct val="110000"/>
              <a:buFont typeface="Arial" pitchFamily="34" charset="0"/>
              <a:buNone/>
              <a:tabLst/>
              <a:defRPr sz="1500" b="0" i="0">
                <a:latin typeface="Gotham Office" panose="02000000000000000000" pitchFamily="2" charset="0"/>
              </a:defRPr>
            </a:lvl1pPr>
          </a:lstStyle>
          <a:p>
            <a:pPr marL="0" marR="0" lvl="0" indent="0" algn="l" defTabSz="914378" rtl="0" eaLnBrk="1" fontAlgn="auto" latinLnBrk="0" hangingPunct="1">
              <a:lnSpc>
                <a:spcPct val="100000"/>
              </a:lnSpc>
              <a:spcBef>
                <a:spcPts val="0"/>
              </a:spcBef>
              <a:spcAft>
                <a:spcPts val="600"/>
              </a:spcAft>
              <a:buClrTx/>
              <a:buSzPct val="110000"/>
              <a:buFont typeface="Arial" pitchFamily="34" charset="0"/>
              <a:buNone/>
              <a:tabLst/>
              <a:defRPr/>
            </a:pPr>
            <a:r>
              <a:rPr lang="de-DE"/>
              <a:t>Ort, Datum</a:t>
            </a:r>
            <a:endParaRPr lang="de-CH"/>
          </a:p>
        </p:txBody>
      </p:sp>
      <p:pic>
        <p:nvPicPr>
          <p:cNvPr id="8" name="Grafik 7" descr="Ein Bild, das Mond, Astronomisches Objekt, Raum, Astronomie enthält.&#10;&#10;Automatisch generierte Beschreibung">
            <a:extLst>
              <a:ext uri="{FF2B5EF4-FFF2-40B4-BE49-F238E27FC236}">
                <a16:creationId xmlns:a16="http://schemas.microsoft.com/office/drawing/2014/main" id="{70AC50CF-E8FE-670F-6944-04A8C952F7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549" y="4418388"/>
            <a:ext cx="900497" cy="561600"/>
          </a:xfrm>
          <a:prstGeom prst="rect">
            <a:avLst/>
          </a:prstGeom>
        </p:spPr>
      </p:pic>
    </p:spTree>
    <p:extLst>
      <p:ext uri="{BB962C8B-B14F-4D97-AF65-F5344CB8AC3E}">
        <p14:creationId xmlns:p14="http://schemas.microsoft.com/office/powerpoint/2010/main" val="304088963"/>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36" y="198439"/>
            <a:ext cx="8279964" cy="536307"/>
          </a:xfrm>
        </p:spPr>
        <p:txBody>
          <a:bodyPr tIns="104400"/>
          <a:lstStyle>
            <a:lvl1pPr>
              <a:defRPr b="1" baseline="0">
                <a:latin typeface="Gotham Office" panose="02000000000000000000" pitchFamily="2" charset="0"/>
              </a:defRPr>
            </a:lvl1pPr>
          </a:lstStyle>
          <a:p>
            <a:r>
              <a:rPr lang="de-DE"/>
              <a:t>Agenda, Titel in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baseline="0">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Textplatzhalter 5"/>
          <p:cNvSpPr>
            <a:spLocks noGrp="1"/>
          </p:cNvSpPr>
          <p:nvPr>
            <p:ph type="body" sz="quarter" idx="15" hasCustomPrompt="1"/>
          </p:nvPr>
        </p:nvSpPr>
        <p:spPr>
          <a:xfrm>
            <a:off x="432257" y="1533594"/>
            <a:ext cx="8278467" cy="2972419"/>
          </a:xfrm>
        </p:spPr>
        <p:txBody>
          <a:bodyPr/>
          <a:lstStyle>
            <a:lvl1pPr>
              <a:defRPr b="1" i="0" baseline="0">
                <a:latin typeface="Gotham Office" panose="02000000000000000000" pitchFamily="2" charset="0"/>
              </a:defRPr>
            </a:lvl1pPr>
            <a:lvl2pPr>
              <a:defRPr>
                <a:latin typeface="Gotham Office" panose="02000000000000000000" pitchFamily="2" charset="0"/>
              </a:defRPr>
            </a:lvl2pPr>
            <a:lvl3pPr marL="180971">
              <a:defRPr>
                <a:latin typeface="Gotham Office" panose="02000000000000000000" pitchFamily="2" charset="0"/>
              </a:defRPr>
            </a:lvl3pPr>
            <a:lvl4pPr marL="180971">
              <a:defRPr>
                <a:latin typeface="Gotham Office" panose="02000000000000000000" pitchFamily="2" charset="0"/>
              </a:defRPr>
            </a:lvl4p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10" name="Datumsplatzhalter 4"/>
          <p:cNvSpPr>
            <a:spLocks noGrp="1"/>
          </p:cNvSpPr>
          <p:nvPr>
            <p:ph type="dt" sz="half" idx="2"/>
          </p:nvPr>
        </p:nvSpPr>
        <p:spPr>
          <a:xfrm>
            <a:off x="1512020" y="4737189"/>
            <a:ext cx="1440000" cy="237600"/>
          </a:xfrm>
          <a:prstGeom prst="rect">
            <a:avLst/>
          </a:prstGeom>
        </p:spPr>
        <p:txBody>
          <a:bodyPr vert="horz" lIns="0" tIns="0" rIns="0" bIns="0" rtlCol="0" anchor="b"/>
          <a:lstStyle>
            <a:lvl1pPr algn="l">
              <a:defRPr sz="800" b="0" i="0" baseline="0">
                <a:solidFill>
                  <a:schemeClr val="tx1"/>
                </a:solidFill>
                <a:latin typeface="Gotham Office" panose="02000000000000000000" pitchFamily="2" charset="0"/>
              </a:defRPr>
            </a:lvl1pPr>
          </a:lstStyle>
          <a:p>
            <a:fld id="{F94B65A2-1572-4782-8257-07DBBB91464D}" type="datetime1">
              <a:rPr lang="de-DE" smtClean="0"/>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7" name="Textplatzhalter 6">
            <a:extLst>
              <a:ext uri="{FF2B5EF4-FFF2-40B4-BE49-F238E27FC236}">
                <a16:creationId xmlns:a16="http://schemas.microsoft.com/office/drawing/2014/main" id="{288B9B1C-958C-FF4C-A359-5C3E6E17BACA}"/>
              </a:ext>
            </a:extLst>
          </p:cNvPr>
          <p:cNvSpPr>
            <a:spLocks noGrp="1"/>
          </p:cNvSpPr>
          <p:nvPr>
            <p:ph type="body" sz="quarter" idx="13" hasCustomPrompt="1"/>
          </p:nvPr>
        </p:nvSpPr>
        <p:spPr>
          <a:xfrm>
            <a:off x="431800" y="805561"/>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20917641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Art 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1082"/>
            <a:ext cx="8280000" cy="536307"/>
          </a:xfrm>
        </p:spPr>
        <p:txBody>
          <a:bodyPr tIns="104400"/>
          <a:lstStyle>
            <a:lvl1pPr>
              <a:defRPr b="1">
                <a:latin typeface="Gotham Office" panose="02000000000000000000" pitchFamily="2" charset="0"/>
              </a:defRPr>
            </a:lvl1pPr>
          </a:lstStyle>
          <a:p>
            <a:r>
              <a:rPr lang="de-DE"/>
              <a:t>SmartArt Objekt, 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fld id="{ED296258-0FE1-4E50-B2B6-AB453431CFD1}" type="datetime1">
              <a:rPr lang="de-CH" smtClean="0"/>
              <a:pPr/>
              <a:t>24.09.2025</a:t>
            </a:fld>
            <a:endParaRPr lang="de-CH"/>
          </a:p>
        </p:txBody>
      </p:sp>
      <p:sp>
        <p:nvSpPr>
          <p:cNvPr id="8" name="Bildplatzhalter 7"/>
          <p:cNvSpPr>
            <a:spLocks noGrp="1"/>
          </p:cNvSpPr>
          <p:nvPr>
            <p:ph type="pic" sz="quarter" idx="16" hasCustomPrompt="1"/>
          </p:nvPr>
        </p:nvSpPr>
        <p:spPr>
          <a:xfrm>
            <a:off x="1384300" y="2378075"/>
            <a:ext cx="1152000" cy="1152000"/>
          </a:xfrm>
          <a:prstGeom prst="ellipse">
            <a:avLst/>
          </a:prstGeom>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01EA49C5-F9FB-E448-8F44-AD2E6F383C2E}"/>
              </a:ext>
            </a:extLst>
          </p:cNvPr>
          <p:cNvSpPr>
            <a:spLocks noGrp="1"/>
          </p:cNvSpPr>
          <p:nvPr>
            <p:ph type="body" sz="quarter" idx="18" hasCustomPrompt="1"/>
          </p:nvPr>
        </p:nvSpPr>
        <p:spPr>
          <a:xfrm>
            <a:off x="431799" y="805561"/>
            <a:ext cx="8275749" cy="36146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0" name="Textplatzhalter 13">
            <a:extLst>
              <a:ext uri="{FF2B5EF4-FFF2-40B4-BE49-F238E27FC236}">
                <a16:creationId xmlns:a16="http://schemas.microsoft.com/office/drawing/2014/main" id="{E1FE00DB-66B5-4145-B820-B2450D15B3AF}"/>
              </a:ext>
            </a:extLst>
          </p:cNvPr>
          <p:cNvSpPr>
            <a:spLocks noGrp="1"/>
          </p:cNvSpPr>
          <p:nvPr>
            <p:ph type="body" sz="quarter" idx="19" hasCustomPrompt="1"/>
          </p:nvPr>
        </p:nvSpPr>
        <p:spPr>
          <a:xfrm>
            <a:off x="6372225" y="1993900"/>
            <a:ext cx="2339975" cy="2527300"/>
          </a:xfrm>
        </p:spPr>
        <p:txBody>
          <a:bodyPr/>
          <a:lstStyle>
            <a:lvl1pPr>
              <a:spcAft>
                <a:spcPts val="600"/>
              </a:spcAft>
              <a:defRPr sz="1200"/>
            </a:lvl1pPr>
            <a:lvl2pPr marL="975" indent="0">
              <a:buNone/>
              <a:defRPr sz="1200"/>
            </a:lvl2pPr>
            <a:lvl3pPr marL="180975"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2779717107"/>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8625" y="198688"/>
            <a:ext cx="8280400" cy="536307"/>
          </a:xfrm>
        </p:spPr>
        <p:txBody>
          <a:bodyPr tIns="104400"/>
          <a:lstStyle>
            <a:lvl1pPr>
              <a:defRPr b="1" baseline="0">
                <a:latin typeface="Gotham Office" panose="02000000000000000000" pitchFamily="2" charset="0"/>
              </a:defRPr>
            </a:lvl1pPr>
          </a:lstStyle>
          <a:p>
            <a:r>
              <a:rPr lang="de-DE"/>
              <a:t>Hier steht eine Headline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1" y="1534593"/>
            <a:ext cx="8280400" cy="2974843"/>
          </a:xfrm>
          <a:prstGeom prst="rect">
            <a:avLst/>
          </a:prstGeom>
        </p:spPr>
        <p:txBody>
          <a:bodyPr lIns="0" tIns="0" rIns="0" bIns="0"/>
          <a:lstStyle>
            <a:lvl1pPr marL="0" indent="0">
              <a:spcAft>
                <a:spcPts val="1200"/>
              </a:spcAft>
              <a:buNone/>
              <a:defRPr sz="1500" b="0" i="0" baseline="0">
                <a:latin typeface="Gotham Office" panose="02000000000000000000" pitchFamily="2" charset="0"/>
              </a:defRPr>
            </a:lvl1pPr>
            <a:lvl2pPr marL="0" indent="0">
              <a:spcAft>
                <a:spcPts val="1200"/>
              </a:spcAft>
              <a:buNone/>
              <a:defRPr sz="1500" b="0"/>
            </a:lvl2pPr>
            <a:lvl3pPr marL="0" indent="0">
              <a:buNone/>
              <a:defRPr sz="1200" b="0" i="0" baseline="0">
                <a:latin typeface="Gotham Office" panose="02000000000000000000" pitchFamily="2"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6"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DE36A185-5003-4E82-9026-62F3CC666467}"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7" name="Textplatzhalter 6">
            <a:extLst>
              <a:ext uri="{FF2B5EF4-FFF2-40B4-BE49-F238E27FC236}">
                <a16:creationId xmlns:a16="http://schemas.microsoft.com/office/drawing/2014/main" id="{9CA77698-087A-AB47-B7D8-12324B815661}"/>
              </a:ext>
            </a:extLst>
          </p:cNvPr>
          <p:cNvSpPr>
            <a:spLocks noGrp="1"/>
          </p:cNvSpPr>
          <p:nvPr>
            <p:ph type="body" sz="quarter" idx="13"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998337277"/>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2434560"/>
            <a:ext cx="2340000" cy="2077200"/>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7F4A5092-5AC3-4F94-834A-D9F1C21D96A6}" type="datetime1">
              <a:rPr lang="de-DE"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800" y="805559"/>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489078" y="1741697"/>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Tree>
    <p:extLst>
      <p:ext uri="{BB962C8B-B14F-4D97-AF65-F5344CB8AC3E}">
        <p14:creationId xmlns:p14="http://schemas.microsoft.com/office/powerpoint/2010/main" val="631727722"/>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67661"/>
            <a:ext cx="8280000" cy="443974"/>
          </a:xfrm>
        </p:spPr>
        <p:txBody>
          <a:bodyPr tIns="104400"/>
          <a:lstStyle>
            <a:lvl1pPr>
              <a:defRPr sz="2200" b="1" baseline="0">
                <a:latin typeface="Gotham Office" panose="02000000000000000000" pitchFamily="2" charset="0"/>
              </a:defRPr>
            </a:lvl1pPr>
          </a:lstStyle>
          <a:p>
            <a:r>
              <a:rPr lang="de-DE"/>
              <a:t>Text mit Bild links, Titel, 22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012181" y="2225961"/>
            <a:ext cx="2700000" cy="2301434"/>
          </a:xfrm>
          <a:prstGeom prst="rect">
            <a:avLst/>
          </a:prstGeom>
        </p:spPr>
        <p:txBody>
          <a:bodyPr lIns="0" tIns="0" rIns="0" bIns="0"/>
          <a:lstStyle>
            <a:lvl1pPr marL="0" indent="0">
              <a:spcAft>
                <a:spcPts val="1200"/>
              </a:spcAft>
              <a:buNone/>
              <a:defRPr sz="11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6134" y="1492252"/>
            <a:ext cx="5400000" cy="3035144"/>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DEC70242-1AB0-435E-A363-1829A132CDDB}" type="datetime1">
              <a:rPr lang="de-DE"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800" y="874924"/>
            <a:ext cx="8275749" cy="360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224723" y="1510401"/>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Tree>
    <p:extLst>
      <p:ext uri="{BB962C8B-B14F-4D97-AF65-F5344CB8AC3E}">
        <p14:creationId xmlns:p14="http://schemas.microsoft.com/office/powerpoint/2010/main" val="111124676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1349596"/>
            <a:ext cx="2340000" cy="3162164"/>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C0B6BD61-016A-41C9-A6CD-85D78E9024FB}" type="datetime1">
              <a:rPr lang="de-DE"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585864760"/>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ext mit Butt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33312" y="200388"/>
            <a:ext cx="7378947" cy="536307"/>
          </a:xfrm>
        </p:spPr>
        <p:txBody>
          <a:bodyPr/>
          <a:lstStyle>
            <a:lvl1pPr>
              <a:defRPr b="1" baseline="0">
                <a:latin typeface="Gotham Office" panose="02000000000000000000" pitchFamily="2" charset="0"/>
              </a:defRPr>
            </a:lvl1pPr>
          </a:lstStyle>
          <a:p>
            <a:r>
              <a:rPr lang="de-DE"/>
              <a:t>Titel mit Button,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74162" y="1352067"/>
            <a:ext cx="2340000" cy="3164400"/>
          </a:xfrm>
          <a:prstGeom prst="rect">
            <a:avLst/>
          </a:prstGeom>
        </p:spPr>
        <p:txBody>
          <a:bodyPr lIns="0" tIns="0" rIns="0" bIns="0"/>
          <a:lstStyle>
            <a:lvl1pPr marL="0" indent="0">
              <a:spcAft>
                <a:spcPts val="1200"/>
              </a:spcAft>
              <a:buNone/>
              <a:defRPr sz="1200" b="0" i="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78722"/>
            <a:ext cx="5652000" cy="3229200"/>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Bild durch Klicken auf Symbol hinzufügen</a:t>
            </a:r>
            <a:endParaRPr lang="de-CH"/>
          </a:p>
        </p:txBody>
      </p:sp>
      <p:sp>
        <p:nvSpPr>
          <p:cNvPr id="6"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81C2C55E-0423-4C20-A255-B2ED18078094}" type="datetime1">
              <a:rPr lang="de-DE" smtClean="0"/>
              <a:t>24.09.2025</a:t>
            </a:fld>
            <a:endParaRPr lang="de-CH"/>
          </a:p>
        </p:txBody>
      </p:sp>
      <p:sp>
        <p:nvSpPr>
          <p:cNvPr id="4" name="Bildplatzhalter 3"/>
          <p:cNvSpPr>
            <a:spLocks noGrp="1"/>
          </p:cNvSpPr>
          <p:nvPr>
            <p:ph type="pic" sz="quarter" idx="16" hasCustomPrompt="1"/>
          </p:nvPr>
        </p:nvSpPr>
        <p:spPr>
          <a:xfrm>
            <a:off x="436304" y="284865"/>
            <a:ext cx="792000" cy="792000"/>
          </a:xfrm>
          <a:prstGeom prst="ellipse">
            <a:avLst/>
          </a:prstGeom>
        </p:spPr>
        <p:txBody>
          <a:bodyPr anchor="ctr">
            <a:normAutofit/>
          </a:bodyPr>
          <a:lstStyle>
            <a:lvl1pPr marL="0" indent="0" algn="ctr">
              <a:spcAft>
                <a:spcPts val="0"/>
              </a:spcAft>
              <a:buNone/>
              <a:defRPr sz="700" b="0" i="0">
                <a:latin typeface="Gotham Office" panose="02000000000000000000" pitchFamily="2" charset="0"/>
              </a:defRPr>
            </a:lvl1pPr>
          </a:lstStyle>
          <a:p>
            <a:r>
              <a:rPr lang="de-CH"/>
              <a:t>Button</a:t>
            </a:r>
            <a:br>
              <a:rPr lang="de-CH"/>
            </a:br>
            <a:r>
              <a:rPr lang="de-CH"/>
              <a:t>durch</a:t>
            </a:r>
            <a:br>
              <a:rPr lang="de-CH"/>
            </a:br>
            <a:r>
              <a:rPr lang="de-CH"/>
              <a:t>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8F7B8818-2AF4-FA47-86F2-CBA376CD25DE}"/>
              </a:ext>
            </a:extLst>
          </p:cNvPr>
          <p:cNvSpPr>
            <a:spLocks noGrp="1"/>
          </p:cNvSpPr>
          <p:nvPr>
            <p:ph type="body" sz="quarter" idx="18" hasCustomPrompt="1"/>
          </p:nvPr>
        </p:nvSpPr>
        <p:spPr>
          <a:xfrm>
            <a:off x="1331537" y="805561"/>
            <a:ext cx="7380000"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66633511"/>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itel und rund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3"/>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 mit runde Bilder.</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B6088A5F-ADA5-459E-9BAD-5FB58560813A}" type="datetime1">
              <a:rPr lang="de-DE" smtClean="0"/>
              <a:t>24.09.2025</a:t>
            </a:fld>
            <a:endParaRPr lang="de-CH"/>
          </a:p>
        </p:txBody>
      </p:sp>
      <p:sp>
        <p:nvSpPr>
          <p:cNvPr id="6" name="Bildplatzhalter 5"/>
          <p:cNvSpPr>
            <a:spLocks noGrp="1"/>
          </p:cNvSpPr>
          <p:nvPr>
            <p:ph type="pic" sz="quarter" idx="12" hasCustomPrompt="1"/>
          </p:nvPr>
        </p:nvSpPr>
        <p:spPr>
          <a:xfrm>
            <a:off x="432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8" name="Bildplatzhalter 7"/>
          <p:cNvSpPr>
            <a:spLocks noGrp="1"/>
          </p:cNvSpPr>
          <p:nvPr>
            <p:ph type="pic" sz="quarter" idx="13" hasCustomPrompt="1"/>
          </p:nvPr>
        </p:nvSpPr>
        <p:spPr>
          <a:xfrm>
            <a:off x="3096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0" name="Bildplatzhalter 9"/>
          <p:cNvSpPr>
            <a:spLocks noGrp="1"/>
          </p:cNvSpPr>
          <p:nvPr>
            <p:ph type="pic" sz="quarter" idx="14" hasCustomPrompt="1"/>
          </p:nvPr>
        </p:nvSpPr>
        <p:spPr>
          <a:xfrm>
            <a:off x="5760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2" name="Textplatzhalter 11"/>
          <p:cNvSpPr>
            <a:spLocks noGrp="1"/>
          </p:cNvSpPr>
          <p:nvPr>
            <p:ph type="body" sz="quarter" idx="15" hasCustomPrompt="1"/>
          </p:nvPr>
        </p:nvSpPr>
        <p:spPr>
          <a:xfrm>
            <a:off x="432000" y="3038681"/>
            <a:ext cx="2520000" cy="1468315"/>
          </a:xfrm>
        </p:spPr>
        <p:txBody>
          <a:bodyPr/>
          <a:lstStyle>
            <a:lvl1pPr marL="0" indent="0">
              <a:spcAft>
                <a:spcPts val="600"/>
              </a:spcAft>
              <a:buNone/>
              <a:defRPr b="1" baseline="0">
                <a:latin typeface="Gotham Office" panose="02000000000000000000" pitchFamily="2" charset="0"/>
              </a:defRPr>
            </a:lvl1pPr>
            <a:lvl2pPr marL="143996" indent="-143996">
              <a:spcAft>
                <a:spcPts val="600"/>
              </a:spcAft>
              <a:defRPr>
                <a:latin typeface="Gotham Office" panose="02000000000000000000" pitchFamily="2" charset="0"/>
              </a:defRPr>
            </a:lvl2pPr>
          </a:lstStyle>
          <a:p>
            <a:pPr lvl="0"/>
            <a:r>
              <a:rPr lang="de-DE"/>
              <a:t>Hinweistext, 15 </a:t>
            </a:r>
            <a:r>
              <a:rPr lang="de-DE" err="1"/>
              <a:t>pt</a:t>
            </a:r>
            <a:r>
              <a:rPr lang="de-DE"/>
              <a:t> </a:t>
            </a:r>
          </a:p>
          <a:p>
            <a:pPr lvl="1"/>
            <a:r>
              <a:rPr lang="de-DE"/>
              <a:t>Lauftext, 15 </a:t>
            </a:r>
            <a:r>
              <a:rPr lang="de-DE" err="1"/>
              <a:t>pt</a:t>
            </a:r>
            <a:endParaRPr lang="de-DE"/>
          </a:p>
          <a:p>
            <a:pPr lvl="1"/>
            <a:r>
              <a:rPr lang="de-DE"/>
              <a:t>Lauftext, 15 </a:t>
            </a:r>
            <a:r>
              <a:rPr lang="de-DE" err="1"/>
              <a:t>pt</a:t>
            </a:r>
            <a:endParaRPr lang="de-DE"/>
          </a:p>
        </p:txBody>
      </p:sp>
      <p:sp>
        <p:nvSpPr>
          <p:cNvPr id="14" name="Textplatzhalter 13"/>
          <p:cNvSpPr>
            <a:spLocks noGrp="1"/>
          </p:cNvSpPr>
          <p:nvPr>
            <p:ph type="body" sz="quarter" idx="16" hasCustomPrompt="1"/>
          </p:nvPr>
        </p:nvSpPr>
        <p:spPr>
          <a:xfrm>
            <a:off x="3096000" y="3039431"/>
            <a:ext cx="2520000" cy="1467565"/>
          </a:xfrm>
        </p:spPr>
        <p:txBody>
          <a:bodyPr/>
          <a:lstStyle>
            <a:lvl1pPr marL="0" indent="0">
              <a:spcAft>
                <a:spcPts val="600"/>
              </a:spcAft>
              <a:buNone/>
              <a:defRPr b="1">
                <a:latin typeface="Gotham Office" panose="02000000000000000000" pitchFamily="2" charset="0"/>
              </a:defRPr>
            </a:lvl1pPr>
            <a:lvl2pPr marL="143996" indent="-143996">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7" name="Textplatzhalter 6"/>
          <p:cNvSpPr>
            <a:spLocks noGrp="1"/>
          </p:cNvSpPr>
          <p:nvPr>
            <p:ph type="body" sz="quarter" idx="17" hasCustomPrompt="1"/>
          </p:nvPr>
        </p:nvSpPr>
        <p:spPr>
          <a:xfrm>
            <a:off x="5760000" y="3039431"/>
            <a:ext cx="2520000" cy="1467565"/>
          </a:xfrm>
        </p:spPr>
        <p:txBody>
          <a:bodyPr/>
          <a:lstStyle>
            <a:lvl1pPr marL="0" indent="0">
              <a:spcAft>
                <a:spcPts val="600"/>
              </a:spcAft>
              <a:buNone/>
              <a:defRPr b="1">
                <a:latin typeface="Gotham Office" panose="02000000000000000000" pitchFamily="2" charset="0"/>
              </a:defRPr>
            </a:lvl1pPr>
            <a:lvl2pPr marL="143996" indent="-143996">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3" name="Fußzeilenplatzhalter 2"/>
          <p:cNvSpPr>
            <a:spLocks noGrp="1"/>
          </p:cNvSpPr>
          <p:nvPr>
            <p:ph type="ftr" sz="quarter" idx="18"/>
          </p:nvPr>
        </p:nvSpPr>
        <p:spPr/>
        <p:txBody>
          <a:bodyPr/>
          <a:lstStyle/>
          <a:p>
            <a:endParaRPr lang="de-CH"/>
          </a:p>
        </p:txBody>
      </p:sp>
      <p:sp>
        <p:nvSpPr>
          <p:cNvPr id="13" name="Textplatzhalter 6">
            <a:extLst>
              <a:ext uri="{FF2B5EF4-FFF2-40B4-BE49-F238E27FC236}">
                <a16:creationId xmlns:a16="http://schemas.microsoft.com/office/drawing/2014/main" id="{A708070B-FCC4-344F-9229-D61DD84FF886}"/>
              </a:ext>
            </a:extLst>
          </p:cNvPr>
          <p:cNvSpPr>
            <a:spLocks noGrp="1"/>
          </p:cNvSpPr>
          <p:nvPr>
            <p:ph type="body" sz="quarter" idx="19"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831555052"/>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3"/>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C9526159-97CC-4029-9510-2B55EFF73570}" type="datetime1">
              <a:rPr lang="de-DE" smtClean="0"/>
              <a:t>24.09.2025</a:t>
            </a:fld>
            <a:endParaRPr lang="de-CH"/>
          </a:p>
        </p:txBody>
      </p:sp>
      <p:sp>
        <p:nvSpPr>
          <p:cNvPr id="3" name="Fußzeilenplatzhalter 2"/>
          <p:cNvSpPr>
            <a:spLocks noGrp="1"/>
          </p:cNvSpPr>
          <p:nvPr>
            <p:ph type="ftr" sz="quarter" idx="12"/>
          </p:nvPr>
        </p:nvSpPr>
        <p:spPr/>
        <p:txBody>
          <a:bodyPr/>
          <a:lstStyle/>
          <a:p>
            <a:endParaRPr lang="de-CH"/>
          </a:p>
        </p:txBody>
      </p:sp>
      <p:sp>
        <p:nvSpPr>
          <p:cNvPr id="6" name="Textplatzhalter 6">
            <a:extLst>
              <a:ext uri="{FF2B5EF4-FFF2-40B4-BE49-F238E27FC236}">
                <a16:creationId xmlns:a16="http://schemas.microsoft.com/office/drawing/2014/main" id="{74787655-25FE-2248-B20F-0F8DB9DF0556}"/>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64277910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0289" y="201611"/>
            <a:ext cx="8280000" cy="536307"/>
          </a:xfrm>
        </p:spPr>
        <p:txBody>
          <a:bodyPr tIns="104400"/>
          <a:lstStyle>
            <a:lvl1pPr>
              <a:defRPr b="1" baseline="0">
                <a:latin typeface="Gotham Office" panose="02000000000000000000" pitchFamily="2" charset="0"/>
              </a:defRPr>
            </a:lvl1pPr>
          </a:lstStyle>
          <a:p>
            <a:r>
              <a:rPr lang="de-DE"/>
              <a:t>Halb-Halb-Teilung. Bild/Text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2953"/>
            <a:ext cx="3776399" cy="863836"/>
          </a:xfrm>
          <a:prstGeom prst="rect">
            <a:avLst/>
          </a:prstGeom>
        </p:spPr>
        <p:txBody>
          <a:bodyPr lIns="0" tIns="0" rIns="0" bIns="0"/>
          <a:lstStyle>
            <a:lvl1pPr marL="0" indent="0">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10" name="Bildplatzhalter 8"/>
          <p:cNvSpPr>
            <a:spLocks noGrp="1"/>
          </p:cNvSpPr>
          <p:nvPr>
            <p:ph type="pic" sz="quarter" idx="15"/>
          </p:nvPr>
        </p:nvSpPr>
        <p:spPr>
          <a:xfrm>
            <a:off x="4572200" y="1278958"/>
            <a:ext cx="4140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12" name="Textplatzhalter 11"/>
          <p:cNvSpPr>
            <a:spLocks noGrp="1"/>
          </p:cNvSpPr>
          <p:nvPr>
            <p:ph type="body" sz="quarter" idx="16" hasCustomPrompt="1"/>
          </p:nvPr>
        </p:nvSpPr>
        <p:spPr>
          <a:xfrm>
            <a:off x="431800" y="2182803"/>
            <a:ext cx="3776400" cy="2325356"/>
          </a:xfrm>
          <a:prstGeom prst="rect">
            <a:avLst/>
          </a:prstGeom>
        </p:spPr>
        <p:txBody>
          <a:bodyPr lIns="0" tIns="0" rIns="0" bIns="0"/>
          <a:lstStyle>
            <a:lvl1pPr marL="0" indent="0">
              <a:buFont typeface="Arial" pitchFamily="34" charset="0"/>
              <a:buNone/>
              <a:defRPr sz="1500" b="1" i="0">
                <a:latin typeface="Gotham Office" panose="02000000000000000000" pitchFamily="2" charset="0"/>
                <a:cs typeface="Arial" pitchFamily="34" charset="0"/>
              </a:defRPr>
            </a:lvl1pPr>
            <a:lvl2pPr marL="0" indent="0">
              <a:buNone/>
              <a:defRPr>
                <a:latin typeface="Arial" pitchFamily="34" charset="0"/>
                <a:cs typeface="Arial" pitchFamily="34" charset="0"/>
              </a:defRPr>
            </a:lvl2pPr>
            <a:lvl3pPr marL="215995" indent="-215995">
              <a:buFont typeface="+mj-lt"/>
              <a:buAutoNum type="arabicPeriod"/>
              <a:defRPr sz="1500" b="0" i="0" baseline="0">
                <a:latin typeface="Gotham Office" panose="02000000000000000000" pitchFamily="2" charset="0"/>
              </a:defRPr>
            </a:lvl3pPr>
          </a:lstStyle>
          <a:p>
            <a:pPr lvl="0"/>
            <a:r>
              <a:rPr lang="de-DE"/>
              <a:t>Zwischenüberschrift</a:t>
            </a:r>
          </a:p>
          <a:p>
            <a:pPr lvl="2"/>
            <a:r>
              <a:rPr lang="de-DE"/>
              <a:t>Lauftext, 15 </a:t>
            </a:r>
            <a:r>
              <a:rPr lang="de-DE" err="1"/>
              <a:t>pt</a:t>
            </a:r>
            <a:r>
              <a:rPr lang="de-DE"/>
              <a:t>.</a:t>
            </a:r>
          </a:p>
          <a:p>
            <a:pPr lvl="2"/>
            <a:r>
              <a:rPr lang="de-DE"/>
              <a:t>Lauftext, 15 </a:t>
            </a:r>
            <a:r>
              <a:rPr lang="de-DE" err="1"/>
              <a:t>pt</a:t>
            </a:r>
            <a:r>
              <a:rPr lang="de-DE"/>
              <a:t>.</a:t>
            </a:r>
          </a:p>
          <a:p>
            <a:pPr lvl="2"/>
            <a:r>
              <a:rPr lang="de-DE"/>
              <a:t>Lauftext, 15 </a:t>
            </a:r>
            <a:r>
              <a:rPr lang="de-DE" err="1"/>
              <a:t>pt</a:t>
            </a:r>
            <a:r>
              <a:rPr lang="de-DE"/>
              <a:t>.</a:t>
            </a:r>
            <a:endParaRPr lang="de-CH"/>
          </a:p>
        </p:txBody>
      </p:sp>
      <p:sp>
        <p:nvSpPr>
          <p:cNvPr id="8"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396B825B-672F-4CAA-8517-9655C20C7876}" type="datetime1">
              <a:rPr lang="de-DE" smtClean="0"/>
              <a:t>24.09.2025</a:t>
            </a:fld>
            <a:endParaRPr lang="de-CH"/>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2D25ADF9-E5BB-7545-8752-D551A61A7E46}"/>
              </a:ext>
            </a:extLst>
          </p:cNvPr>
          <p:cNvSpPr>
            <a:spLocks noGrp="1"/>
          </p:cNvSpPr>
          <p:nvPr>
            <p:ph type="body" sz="quarter" idx="18"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237213981"/>
      </p:ext>
    </p:extLst>
  </p:cSld>
  <p:clrMapOvr>
    <a:masterClrMapping/>
  </p:clrMapOvr>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Titel mit dr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3"/>
            <a:ext cx="8280000" cy="536307"/>
          </a:xfrm>
        </p:spPr>
        <p:txBody>
          <a:bodyPr tIns="104400"/>
          <a:lstStyle>
            <a:lvl1pPr>
              <a:defRPr b="1" baseline="0">
                <a:latin typeface="Gotham Office" panose="02000000000000000000" pitchFamily="2" charset="0"/>
              </a:defRPr>
            </a:lvl1pPr>
          </a:lstStyle>
          <a:p>
            <a:r>
              <a:rPr lang="de-DE"/>
              <a:t>Titel mit drei Bilder ohne Abstand,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6691" y="1282291"/>
            <a:ext cx="4135111" cy="3229200"/>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7" name="Bildplatzhalter 5"/>
          <p:cNvSpPr>
            <a:spLocks noGrp="1"/>
          </p:cNvSpPr>
          <p:nvPr>
            <p:ph type="pic" sz="quarter" idx="13"/>
          </p:nvPr>
        </p:nvSpPr>
        <p:spPr>
          <a:xfrm>
            <a:off x="4573915" y="1278915"/>
            <a:ext cx="4140000" cy="1612577"/>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8" name="Bildplatzhalter 5"/>
          <p:cNvSpPr>
            <a:spLocks noGrp="1"/>
          </p:cNvSpPr>
          <p:nvPr>
            <p:ph type="pic" sz="quarter" idx="14"/>
          </p:nvPr>
        </p:nvSpPr>
        <p:spPr>
          <a:xfrm>
            <a:off x="4573915" y="2898903"/>
            <a:ext cx="4140000" cy="1612577"/>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9" name="Datumsplatzhalter 4"/>
          <p:cNvSpPr>
            <a:spLocks noGrp="1"/>
          </p:cNvSpPr>
          <p:nvPr>
            <p:ph type="dt" sz="half" idx="2"/>
          </p:nvPr>
        </p:nvSpPr>
        <p:spPr>
          <a:xfrm>
            <a:off x="1512130" y="474638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A67C3146-7222-4935-AAA2-FA605C29EDCE}"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10" name="Textplatzhalter 6">
            <a:extLst>
              <a:ext uri="{FF2B5EF4-FFF2-40B4-BE49-F238E27FC236}">
                <a16:creationId xmlns:a16="http://schemas.microsoft.com/office/drawing/2014/main" id="{0599A817-4F1F-B243-AB7F-77D1C3BDBD05}"/>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516927411"/>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_Trennseite mit Farbverlauf">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7BBD0E-91E5-A945-A2FF-8A2420F9C0B7}"/>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432259" y="267063"/>
            <a:ext cx="8280000" cy="467239"/>
          </a:xfrm>
        </p:spPr>
        <p:txBody>
          <a:bodyPr tIns="36000"/>
          <a:lstStyle>
            <a:lvl1pPr>
              <a:defRPr sz="2800" b="1" i="0">
                <a:solidFill>
                  <a:schemeClr val="bg1"/>
                </a:solidFill>
                <a:latin typeface="Gotham Office" panose="02000000000000000000" pitchFamily="2" charset="0"/>
              </a:defRPr>
            </a:lvl1pPr>
          </a:lstStyle>
          <a:p>
            <a:r>
              <a:rPr lang="de-DE"/>
              <a:t>Traktandum Masterformat</a:t>
            </a:r>
            <a:endParaRPr lang="de-CH"/>
          </a:p>
        </p:txBody>
      </p:sp>
    </p:spTree>
    <p:extLst>
      <p:ext uri="{BB962C8B-B14F-4D97-AF65-F5344CB8AC3E}">
        <p14:creationId xmlns:p14="http://schemas.microsoft.com/office/powerpoint/2010/main" val="355607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gani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675"/>
            <a:ext cx="8280000" cy="536307"/>
          </a:xfrm>
        </p:spPr>
        <p:txBody>
          <a:bodyPr tIns="104400"/>
          <a:lstStyle>
            <a:lvl1pPr>
              <a:defRPr b="1">
                <a:latin typeface="Gotham Office" panose="02000000000000000000" pitchFamily="2" charset="0"/>
              </a:defRPr>
            </a:lvl1pPr>
          </a:lstStyle>
          <a:p>
            <a:r>
              <a:rPr lang="de-DE"/>
              <a:t>Organigramm,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3172"/>
            <a:ext cx="8280400" cy="610878"/>
          </a:xfrm>
          <a:prstGeom prst="rect">
            <a:avLst/>
          </a:prstGeom>
        </p:spPr>
        <p:txBody>
          <a:bodyPr lIns="0" tIns="0" rIns="0" bIns="0"/>
          <a:lstStyle>
            <a:lvl1pPr marL="0" indent="0">
              <a:spcAft>
                <a:spcPts val="0"/>
              </a:spcAft>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SmartArt-Platzhalter 8"/>
          <p:cNvSpPr>
            <a:spLocks noGrp="1"/>
          </p:cNvSpPr>
          <p:nvPr>
            <p:ph type="dgm" sz="quarter" idx="14" hasCustomPrompt="1"/>
          </p:nvPr>
        </p:nvSpPr>
        <p:spPr>
          <a:xfrm>
            <a:off x="431800" y="1934449"/>
            <a:ext cx="8280400" cy="2584999"/>
          </a:xfrm>
          <a:prstGeom prst="rect">
            <a:avLst/>
          </a:prstGeom>
        </p:spPr>
        <p:txBody>
          <a:bodyPr lIns="72000" tIns="72000"/>
          <a:lstStyle>
            <a:lvl1pPr marL="0" indent="0">
              <a:buNone/>
              <a:defRPr sz="800" b="0" i="0">
                <a:solidFill>
                  <a:schemeClr val="tx1"/>
                </a:solidFill>
                <a:latin typeface="Gotham Office" panose="02000000000000000000" pitchFamily="2" charset="0"/>
                <a:cs typeface="Arial" pitchFamily="34" charset="0"/>
              </a:defRPr>
            </a:lvl1pPr>
          </a:lstStyle>
          <a:p>
            <a:r>
              <a:rPr lang="de-CH"/>
              <a:t>Organigramm durch Klicken auf Symbol hinzufügen</a:t>
            </a:r>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3438EDE2-F319-4127-B5E4-8D668D9F7683}" type="datetime1">
              <a:rPr lang="de-CH" smtClean="0"/>
              <a:pPr/>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B0EC9961-8250-294F-B9B8-B129FDE23BF6}"/>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498635015"/>
      </p:ext>
    </p:extLst>
  </p:cSld>
  <p:clrMapOvr>
    <a:masterClrMapping/>
  </p:clrMapOvr>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rennseite mit kurzen Fazit [Druc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A30D25E-2051-4F42-B69B-EC283D149F6C}"/>
              </a:ext>
            </a:extLst>
          </p:cNvPr>
          <p:cNvSpPr>
            <a:spLocks noChangeAspect="1"/>
          </p:cNvSpPr>
          <p:nvPr userDrawn="1"/>
        </p:nvSpPr>
        <p:spPr>
          <a:xfrm>
            <a:off x="394503" y="955444"/>
            <a:ext cx="1908000" cy="1908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1325563" y="1513830"/>
            <a:ext cx="7381986" cy="1080145"/>
          </a:xfrm>
        </p:spPr>
        <p:txBody>
          <a:bodyPr tIns="0"/>
          <a:lstStyle>
            <a:lvl1pPr>
              <a:defRPr sz="3500" b="1" baseline="0">
                <a:latin typeface="Gotham Office" panose="02000000000000000000" pitchFamily="2" charset="0"/>
              </a:defRPr>
            </a:lvl1pPr>
          </a:lstStyle>
          <a:p>
            <a:r>
              <a:rPr lang="de-DE"/>
              <a:t>Trennseite mit einem kurzen</a:t>
            </a:r>
            <a:br>
              <a:rPr lang="de-DE"/>
            </a:br>
            <a:r>
              <a:rPr lang="de-DE"/>
              <a:t>Fazit in 35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3E20C6DD-C045-4B2D-BA93-98497F80BA81}" type="datetime1">
              <a:rPr lang="de-DE" smtClean="0"/>
              <a:t>24.09.2025</a:t>
            </a:fld>
            <a:endParaRPr lang="de-CH"/>
          </a:p>
        </p:txBody>
      </p:sp>
      <p:sp>
        <p:nvSpPr>
          <p:cNvPr id="9" name="Fußzeilenplatzhalter 2">
            <a:extLst>
              <a:ext uri="{FF2B5EF4-FFF2-40B4-BE49-F238E27FC236}">
                <a16:creationId xmlns:a16="http://schemas.microsoft.com/office/drawing/2014/main" id="{3DBED4FC-CD6B-2543-BCF8-351A3BE1D29B}"/>
              </a:ext>
            </a:extLst>
          </p:cNvPr>
          <p:cNvSpPr>
            <a:spLocks noGrp="1"/>
          </p:cNvSpPr>
          <p:nvPr>
            <p:ph type="ftr" sz="quarter" idx="15"/>
          </p:nvPr>
        </p:nvSpPr>
        <p:spPr>
          <a:xfrm>
            <a:off x="2954724" y="4738613"/>
            <a:ext cx="3086100" cy="237600"/>
          </a:xfrm>
        </p:spPr>
        <p:txBody>
          <a:bodyPr/>
          <a:lstStyle/>
          <a:p>
            <a:endParaRPr lang="de-CH"/>
          </a:p>
        </p:txBody>
      </p:sp>
    </p:spTree>
    <p:extLst>
      <p:ext uri="{BB962C8B-B14F-4D97-AF65-F5344CB8AC3E}">
        <p14:creationId xmlns:p14="http://schemas.microsoft.com/office/powerpoint/2010/main" val="1598747089"/>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61" y="199988"/>
            <a:ext cx="8279941" cy="536307"/>
          </a:xfrm>
        </p:spPr>
        <p:txBody>
          <a:bodyPr tIns="104400"/>
          <a:lstStyle>
            <a:lvl1pPr>
              <a:defRPr b="1">
                <a:latin typeface="Gotham Office" panose="02000000000000000000" pitchFamily="2" charset="0"/>
              </a:defRPr>
            </a:lvl1pPr>
          </a:lstStyle>
          <a:p>
            <a:r>
              <a:rPr lang="de-DE"/>
              <a:t>Tabelle,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1"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1801" y="1929715"/>
            <a:ext cx="8280400" cy="2573969"/>
          </a:xfrm>
          <a:prstGeom prst="rect">
            <a:avLst/>
          </a:prstGeom>
        </p:spPr>
        <p:txBody>
          <a:bodyPr lIns="72000" tIns="72000"/>
          <a:lstStyle>
            <a:lvl1pPr marL="0" indent="0">
              <a:buNone/>
              <a:defRPr sz="800" b="0" i="0" baseline="0">
                <a:latin typeface="Gotham Office" panose="02000000000000000000" pitchFamily="2" charset="0"/>
                <a:cs typeface="Arial" pitchFamily="34" charset="0"/>
              </a:defRPr>
            </a:lvl1pPr>
          </a:lstStyle>
          <a:p>
            <a:r>
              <a:rPr lang="de-DE"/>
              <a:t>Tabelle durch Klicken auf Symbol hinzufügen</a:t>
            </a:r>
            <a:endParaRPr lang="de-CH"/>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C2D190E-8D44-482C-B7C9-4571C42EED07}"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D7721BAB-8DC5-F144-8244-D0DD17299EC5}"/>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467175521"/>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990"/>
            <a:ext cx="8280000" cy="536307"/>
          </a:xfrm>
        </p:spPr>
        <p:txBody>
          <a:bodyPr tIns="104400"/>
          <a:lstStyle>
            <a:lvl1pPr>
              <a:defRPr b="1">
                <a:latin typeface="Gotham Office" panose="02000000000000000000" pitchFamily="2" charset="0"/>
              </a:defRPr>
            </a:lvl1pPr>
          </a:lstStyle>
          <a:p>
            <a:r>
              <a:rPr lang="de-DE"/>
              <a:t>Diagramm,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1"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Diagrammplatzhalter 8"/>
          <p:cNvSpPr>
            <a:spLocks noGrp="1"/>
          </p:cNvSpPr>
          <p:nvPr>
            <p:ph type="chart" sz="quarter" idx="14"/>
          </p:nvPr>
        </p:nvSpPr>
        <p:spPr>
          <a:xfrm>
            <a:off x="431800" y="1929194"/>
            <a:ext cx="5652000" cy="2592251"/>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Diagramm durch Klicken auf Symbol hinzufügen</a:t>
            </a:r>
            <a:endParaRPr lang="de-CH"/>
          </a:p>
        </p:txBody>
      </p:sp>
      <p:sp>
        <p:nvSpPr>
          <p:cNvPr id="8"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AFAC852E-4C5B-404B-99F6-B384B62885BE}" type="datetime1">
              <a:rPr lang="de-DE" smtClean="0"/>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10" name="Textplatzhalter 6">
            <a:extLst>
              <a:ext uri="{FF2B5EF4-FFF2-40B4-BE49-F238E27FC236}">
                <a16:creationId xmlns:a16="http://schemas.microsoft.com/office/drawing/2014/main" id="{3DF5D3C2-798C-AE44-AFFF-D32A669E261C}"/>
              </a:ext>
            </a:extLst>
          </p:cNvPr>
          <p:cNvSpPr>
            <a:spLocks noGrp="1"/>
          </p:cNvSpPr>
          <p:nvPr>
            <p:ph type="body" sz="quarter" idx="17" hasCustomPrompt="1"/>
          </p:nvPr>
        </p:nvSpPr>
        <p:spPr>
          <a:xfrm>
            <a:off x="431800" y="805560"/>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4" name="Textplatzhalter 13">
            <a:extLst>
              <a:ext uri="{FF2B5EF4-FFF2-40B4-BE49-F238E27FC236}">
                <a16:creationId xmlns:a16="http://schemas.microsoft.com/office/drawing/2014/main" id="{4BDE43F0-12AE-4940-93F2-6A07B29C36BA}"/>
              </a:ext>
            </a:extLst>
          </p:cNvPr>
          <p:cNvSpPr>
            <a:spLocks noGrp="1"/>
          </p:cNvSpPr>
          <p:nvPr>
            <p:ph type="body" sz="quarter" idx="18" hasCustomPrompt="1"/>
          </p:nvPr>
        </p:nvSpPr>
        <p:spPr>
          <a:xfrm>
            <a:off x="6372226" y="1993901"/>
            <a:ext cx="2339975" cy="2527300"/>
          </a:xfrm>
        </p:spPr>
        <p:txBody>
          <a:bodyPr/>
          <a:lstStyle>
            <a:lvl1pPr>
              <a:spcAft>
                <a:spcPts val="600"/>
              </a:spcAft>
              <a:defRPr sz="1200"/>
            </a:lvl1pPr>
            <a:lvl2pPr marL="975" indent="0">
              <a:buNone/>
              <a:defRPr sz="1200"/>
            </a:lvl2pPr>
            <a:lvl3pPr marL="180971"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2920315542"/>
      </p:ext>
    </p:extLst>
  </p:cSld>
  <p:clrMapOvr>
    <a:masterClrMapping/>
  </p:clrMapOvr>
  <p:extLst>
    <p:ext uri="{DCECCB84-F9BA-43D5-87BE-67443E8EF086}">
      <p15:sldGuideLst xmlns:p15="http://schemas.microsoft.com/office/powerpoint/2012/main">
        <p15:guide id="1" orient="horz" pos="1348">
          <p15:clr>
            <a:srgbClr val="FBAE40"/>
          </p15:clr>
        </p15:guide>
        <p15:guide id="2" pos="4014">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SmartArt 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1083"/>
            <a:ext cx="8280000" cy="536307"/>
          </a:xfrm>
        </p:spPr>
        <p:txBody>
          <a:bodyPr tIns="104400"/>
          <a:lstStyle>
            <a:lvl1pPr>
              <a:defRPr b="1">
                <a:latin typeface="Gotham Office" panose="02000000000000000000" pitchFamily="2" charset="0"/>
              </a:defRPr>
            </a:lvl1pPr>
          </a:lstStyle>
          <a:p>
            <a:r>
              <a:rPr lang="de-DE"/>
              <a:t>SmartArt Objekt, 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Textplatzhalter 6"/>
          <p:cNvSpPr>
            <a:spLocks noGrp="1"/>
          </p:cNvSpPr>
          <p:nvPr>
            <p:ph type="body" sz="quarter" idx="13" hasCustomPrompt="1"/>
          </p:nvPr>
        </p:nvSpPr>
        <p:spPr>
          <a:xfrm>
            <a:off x="431801"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fld id="{571002CB-B971-41F9-852C-38A31172D789}" type="datetime1">
              <a:rPr lang="de-DE" smtClean="0"/>
              <a:t>24.09.2025</a:t>
            </a:fld>
            <a:endParaRPr lang="de-CH"/>
          </a:p>
        </p:txBody>
      </p:sp>
      <p:sp>
        <p:nvSpPr>
          <p:cNvPr id="8" name="Bildplatzhalter 7"/>
          <p:cNvSpPr>
            <a:spLocks noGrp="1"/>
          </p:cNvSpPr>
          <p:nvPr>
            <p:ph type="pic" sz="quarter" idx="16" hasCustomPrompt="1"/>
          </p:nvPr>
        </p:nvSpPr>
        <p:spPr>
          <a:xfrm>
            <a:off x="1384300" y="2378075"/>
            <a:ext cx="1152000" cy="1152000"/>
          </a:xfrm>
          <a:prstGeom prst="ellipse">
            <a:avLst/>
          </a:prstGeom>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01EA49C5-F9FB-E448-8F44-AD2E6F383C2E}"/>
              </a:ext>
            </a:extLst>
          </p:cNvPr>
          <p:cNvSpPr>
            <a:spLocks noGrp="1"/>
          </p:cNvSpPr>
          <p:nvPr>
            <p:ph type="body" sz="quarter" idx="18" hasCustomPrompt="1"/>
          </p:nvPr>
        </p:nvSpPr>
        <p:spPr>
          <a:xfrm>
            <a:off x="431800" y="805561"/>
            <a:ext cx="8275749" cy="36146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0" name="Textplatzhalter 13">
            <a:extLst>
              <a:ext uri="{FF2B5EF4-FFF2-40B4-BE49-F238E27FC236}">
                <a16:creationId xmlns:a16="http://schemas.microsoft.com/office/drawing/2014/main" id="{E1FE00DB-66B5-4145-B820-B2450D15B3AF}"/>
              </a:ext>
            </a:extLst>
          </p:cNvPr>
          <p:cNvSpPr>
            <a:spLocks noGrp="1"/>
          </p:cNvSpPr>
          <p:nvPr>
            <p:ph type="body" sz="quarter" idx="19" hasCustomPrompt="1"/>
          </p:nvPr>
        </p:nvSpPr>
        <p:spPr>
          <a:xfrm>
            <a:off x="6372226" y="1993901"/>
            <a:ext cx="2339975" cy="2527300"/>
          </a:xfrm>
        </p:spPr>
        <p:txBody>
          <a:bodyPr/>
          <a:lstStyle>
            <a:lvl1pPr>
              <a:spcAft>
                <a:spcPts val="600"/>
              </a:spcAft>
              <a:defRPr sz="1200"/>
            </a:lvl1pPr>
            <a:lvl2pPr marL="975" indent="0">
              <a:buNone/>
              <a:defRPr sz="1200"/>
            </a:lvl2pPr>
            <a:lvl3pPr marL="180971"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171730283"/>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Ebene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248"/>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p:txBody>
          <a:bodyPr/>
          <a:lstStyle/>
          <a:p>
            <a:fld id="{583D9A91-18BA-482C-B803-69294CB0CE58}" type="datetime1">
              <a:rPr lang="de-DE" smtClean="0"/>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p:txBody>
          <a:bodyPr/>
          <a:lstStyle/>
          <a:p>
            <a:endParaRPr lang="de-CH"/>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800" y="875056"/>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
        <p:nvSpPr>
          <p:cNvPr id="9" name="Textplatzhalter 8">
            <a:extLst>
              <a:ext uri="{FF2B5EF4-FFF2-40B4-BE49-F238E27FC236}">
                <a16:creationId xmlns:a16="http://schemas.microsoft.com/office/drawing/2014/main" id="{06221C10-81BE-F9F9-E182-2567AD6D1985}"/>
              </a:ext>
            </a:extLst>
          </p:cNvPr>
          <p:cNvSpPr>
            <a:spLocks noGrp="1"/>
          </p:cNvSpPr>
          <p:nvPr>
            <p:ph type="body" sz="quarter" idx="18" hasCustomPrompt="1"/>
          </p:nvPr>
        </p:nvSpPr>
        <p:spPr>
          <a:xfrm>
            <a:off x="436132" y="1492250"/>
            <a:ext cx="3960000" cy="3027747"/>
          </a:xfrm>
        </p:spPr>
        <p:txBody>
          <a:bodyPr/>
          <a:lstStyle>
            <a:lvl1pPr>
              <a:defRPr sz="1100"/>
            </a:lvl1pPr>
            <a:lvl2pPr marL="108972" indent="-107997">
              <a:defRPr sz="1100"/>
            </a:lvl2pPr>
            <a:lvl3pPr marL="216970" indent="-107997">
              <a:defRPr sz="1100"/>
            </a:lvl3pPr>
            <a:lvl4pPr marL="324967" indent="-107997">
              <a:defRPr sz="1100"/>
            </a:lvl4pPr>
            <a:lvl5pPr marL="431990" indent="-107997">
              <a:defRPr sz="1100"/>
            </a:lvl5pPr>
          </a:lstStyle>
          <a:p>
            <a:pPr lvl="1"/>
            <a:r>
              <a:rPr lang="de-DE"/>
              <a:t>Zweite Ebene</a:t>
            </a:r>
          </a:p>
          <a:p>
            <a:pPr lvl="2"/>
            <a:r>
              <a:rPr lang="de-DE"/>
              <a:t>Dritte Ebene</a:t>
            </a:r>
          </a:p>
          <a:p>
            <a:pPr lvl="3"/>
            <a:r>
              <a:rPr lang="de-DE"/>
              <a:t>Vierte Ebene</a:t>
            </a:r>
          </a:p>
          <a:p>
            <a:pPr lvl="4"/>
            <a:r>
              <a:rPr lang="de-DE"/>
              <a:t>Fünfte Ebene</a:t>
            </a:r>
          </a:p>
        </p:txBody>
      </p:sp>
      <p:sp>
        <p:nvSpPr>
          <p:cNvPr id="10" name="Textplatzhalter 8">
            <a:extLst>
              <a:ext uri="{FF2B5EF4-FFF2-40B4-BE49-F238E27FC236}">
                <a16:creationId xmlns:a16="http://schemas.microsoft.com/office/drawing/2014/main" id="{A704FAC7-AFA5-DBBE-0783-2287CCCEA8AA}"/>
              </a:ext>
            </a:extLst>
          </p:cNvPr>
          <p:cNvSpPr>
            <a:spLocks noGrp="1"/>
          </p:cNvSpPr>
          <p:nvPr>
            <p:ph type="body" sz="quarter" idx="19" hasCustomPrompt="1"/>
          </p:nvPr>
        </p:nvSpPr>
        <p:spPr>
          <a:xfrm>
            <a:off x="4750823" y="1492249"/>
            <a:ext cx="3960000" cy="3027746"/>
          </a:xfrm>
        </p:spPr>
        <p:txBody>
          <a:bodyPr/>
          <a:lstStyle>
            <a:lvl1pPr>
              <a:defRPr sz="1100"/>
            </a:lvl1pPr>
            <a:lvl2pPr marL="108972" indent="-107997">
              <a:defRPr sz="1100"/>
            </a:lvl2pPr>
            <a:lvl3pPr marL="216970" indent="-107997">
              <a:defRPr sz="1100"/>
            </a:lvl3pPr>
            <a:lvl4pPr marL="324967" indent="-107997">
              <a:defRPr sz="1100"/>
            </a:lvl4pPr>
            <a:lvl5pPr marL="431990" indent="-107997">
              <a:defRPr sz="1100"/>
            </a:lvl5pPr>
          </a:lstStyle>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56175458"/>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1_Fragen/Antwor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7038ED1-BA53-474D-847E-707A99B3F53E}"/>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4298" b="4460"/>
          <a:stretch/>
        </p:blipFill>
        <p:spPr>
          <a:xfrm>
            <a:off x="3257298" y="1330562"/>
            <a:ext cx="2623982" cy="2628000"/>
          </a:xfrm>
          <a:prstGeom prst="rect">
            <a:avLst/>
          </a:prstGeom>
        </p:spPr>
      </p:pic>
      <p:sp>
        <p:nvSpPr>
          <p:cNvPr id="2" name="Titel 1"/>
          <p:cNvSpPr>
            <a:spLocks noGrp="1"/>
          </p:cNvSpPr>
          <p:nvPr>
            <p:ph type="title" hasCustomPrompt="1"/>
          </p:nvPr>
        </p:nvSpPr>
        <p:spPr>
          <a:xfrm>
            <a:off x="432259" y="269842"/>
            <a:ext cx="8280000" cy="467239"/>
          </a:xfrm>
        </p:spPr>
        <p:txBody>
          <a:bodyPr tIns="36000"/>
          <a:lstStyle>
            <a:lvl1pPr>
              <a:defRPr sz="2800" b="1">
                <a:solidFill>
                  <a:schemeClr val="bg1"/>
                </a:solidFill>
                <a:latin typeface="Gotham Office" panose="02000000000000000000" pitchFamily="2" charset="0"/>
              </a:defRPr>
            </a:lvl1pPr>
          </a:lstStyle>
          <a:p>
            <a:r>
              <a:rPr lang="de-DE"/>
              <a:t>Q&amp;A: Eure Fragen an uns</a:t>
            </a:r>
            <a:endParaRPr lang="de-CH"/>
          </a:p>
        </p:txBody>
      </p:sp>
      <p:pic>
        <p:nvPicPr>
          <p:cNvPr id="6" name="Grafik 5"/>
          <p:cNvPicPr>
            <a:picLocks noChangeAspect="1"/>
          </p:cNvPicPr>
          <p:nvPr userDrawn="1"/>
        </p:nvPicPr>
        <p:blipFill rotWithShape="1">
          <a:blip r:embed="rId2">
            <a:extLst>
              <a:ext uri="{28A0092B-C50C-407E-A947-70E740481C1C}">
                <a14:useLocalDpi xmlns:a14="http://schemas.microsoft.com/office/drawing/2010/main" val="0"/>
              </a:ext>
            </a:extLst>
          </a:blip>
          <a:srcRect r="4298" b="4460"/>
          <a:stretch/>
        </p:blipFill>
        <p:spPr>
          <a:xfrm>
            <a:off x="3257298" y="1330562"/>
            <a:ext cx="2623982" cy="2628000"/>
          </a:xfrm>
          <a:prstGeom prst="rect">
            <a:avLst/>
          </a:prstGeom>
        </p:spPr>
      </p:pic>
    </p:spTree>
    <p:extLst>
      <p:ext uri="{BB962C8B-B14F-4D97-AF65-F5344CB8AC3E}">
        <p14:creationId xmlns:p14="http://schemas.microsoft.com/office/powerpoint/2010/main" val="91523044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1_Abspann [Druck]">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ADFB1CA-D461-E341-B47A-91E89D27943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Oval 6">
            <a:extLst>
              <a:ext uri="{FF2B5EF4-FFF2-40B4-BE49-F238E27FC236}">
                <a16:creationId xmlns:a16="http://schemas.microsoft.com/office/drawing/2014/main" id="{CEB7CCA7-8835-CD41-9FBC-8BF156B9C60D}"/>
              </a:ext>
            </a:extLst>
          </p:cNvPr>
          <p:cNvSpPr>
            <a:spLocks noChangeAspect="1"/>
          </p:cNvSpPr>
          <p:nvPr userDrawn="1"/>
        </p:nvSpPr>
        <p:spPr>
          <a:xfrm>
            <a:off x="3222000" y="1004837"/>
            <a:ext cx="2700000" cy="2700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6" name="Textfeld 5"/>
          <p:cNvSpPr txBox="1"/>
          <p:nvPr/>
        </p:nvSpPr>
        <p:spPr>
          <a:xfrm>
            <a:off x="431801" y="1955505"/>
            <a:ext cx="8280400" cy="794080"/>
          </a:xfrm>
          <a:prstGeom prst="rect">
            <a:avLst/>
          </a:prstGeom>
          <a:noFill/>
        </p:spPr>
        <p:txBody>
          <a:bodyPr wrap="square" lIns="0" tIns="126000" rIns="0" bIns="0" rtlCol="0">
            <a:spAutoFit/>
          </a:bodyPr>
          <a:lstStyle/>
          <a:p>
            <a:pPr algn="ctr">
              <a:lnSpc>
                <a:spcPts val="5200"/>
              </a:lnSpc>
            </a:pPr>
            <a:r>
              <a:rPr lang="de-CH" sz="4500" b="1" i="0" spc="10">
                <a:solidFill>
                  <a:schemeClr val="bg1"/>
                </a:solidFill>
                <a:latin typeface="Gotham Office" panose="02000000000000000000" pitchFamily="2" charset="0"/>
                <a:cs typeface="Arial" pitchFamily="34" charset="0"/>
              </a:rPr>
              <a:t>Danke.</a:t>
            </a:r>
          </a:p>
        </p:txBody>
      </p:sp>
      <p:pic>
        <p:nvPicPr>
          <p:cNvPr id="2" name="Grafik 1" descr="Ein Bild, das Mond, Astronomisches Objekt, Raum, Astronomie enthält.&#10;&#10;Automatisch generierte Beschreibung">
            <a:extLst>
              <a:ext uri="{FF2B5EF4-FFF2-40B4-BE49-F238E27FC236}">
                <a16:creationId xmlns:a16="http://schemas.microsoft.com/office/drawing/2014/main" id="{9F7F3BD0-CE9E-1CFE-17B8-EEAB554009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549" y="4418388"/>
            <a:ext cx="900497" cy="561600"/>
          </a:xfrm>
          <a:prstGeom prst="rect">
            <a:avLst/>
          </a:prstGeom>
        </p:spPr>
      </p:pic>
    </p:spTree>
    <p:extLst>
      <p:ext uri="{BB962C8B-B14F-4D97-AF65-F5344CB8AC3E}">
        <p14:creationId xmlns:p14="http://schemas.microsoft.com/office/powerpoint/2010/main" val="3290171259"/>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8625" y="198687"/>
            <a:ext cx="8280400" cy="536307"/>
          </a:xfrm>
        </p:spPr>
        <p:txBody>
          <a:bodyPr tIns="104400"/>
          <a:lstStyle>
            <a:lvl1pPr>
              <a:defRPr b="1" baseline="0">
                <a:latin typeface="Gotham Office" panose="02000000000000000000" pitchFamily="2" charset="0"/>
              </a:defRPr>
            </a:lvl1pPr>
          </a:lstStyle>
          <a:p>
            <a:r>
              <a:rPr lang="de-DE"/>
              <a:t>Hier steht eine Headline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0" y="1534592"/>
            <a:ext cx="8280400" cy="2974843"/>
          </a:xfrm>
          <a:prstGeom prst="rect">
            <a:avLst/>
          </a:prstGeom>
        </p:spPr>
        <p:txBody>
          <a:bodyPr lIns="0" tIns="0" rIns="0" bIns="0"/>
          <a:lstStyle>
            <a:lvl1pPr marL="0" indent="0">
              <a:spcAft>
                <a:spcPts val="1200"/>
              </a:spcAft>
              <a:buNone/>
              <a:defRPr sz="1500" b="0" i="0" baseline="0">
                <a:latin typeface="Gotham Office" panose="02000000000000000000" pitchFamily="2" charset="0"/>
              </a:defRPr>
            </a:lvl1pPr>
            <a:lvl2pPr marL="0" indent="0">
              <a:spcAft>
                <a:spcPts val="1200"/>
              </a:spcAft>
              <a:buNone/>
              <a:defRPr sz="1500" b="0"/>
            </a:lvl2pPr>
            <a:lvl3pPr marL="0" indent="0">
              <a:buNone/>
              <a:defRPr sz="1200" b="0" i="0" baseline="0">
                <a:latin typeface="Gotham Office" panose="02000000000000000000" pitchFamily="2"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6"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FF94A173-359D-49DC-B780-FEF720628C09}"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7" name="Textplatzhalter 6">
            <a:extLst>
              <a:ext uri="{FF2B5EF4-FFF2-40B4-BE49-F238E27FC236}">
                <a16:creationId xmlns:a16="http://schemas.microsoft.com/office/drawing/2014/main" id="{9CA77698-087A-AB47-B7D8-12324B815661}"/>
              </a:ext>
            </a:extLst>
          </p:cNvPr>
          <p:cNvSpPr>
            <a:spLocks noGrp="1"/>
          </p:cNvSpPr>
          <p:nvPr>
            <p:ph type="body" sz="quarter" idx="13"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032592150"/>
      </p:ext>
    </p:extLst>
  </p:cSld>
  <p:clrMapOvr>
    <a:masterClrMapping/>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_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1349596"/>
            <a:ext cx="2340000" cy="3162164"/>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508A0C8F-DEA7-4298-B49B-64E58C0967B1}" type="datetime1">
              <a:rPr lang="de-DE"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4173352894"/>
      </p:ext>
    </p:extLst>
  </p:cSld>
  <p:clrMapOvr>
    <a:masterClrMapping/>
  </p:clrMapOvr>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Titelfolie: Icon">
    <p:spTree>
      <p:nvGrpSpPr>
        <p:cNvPr id="1" name=""/>
        <p:cNvGrpSpPr/>
        <p:nvPr/>
      </p:nvGrpSpPr>
      <p:grpSpPr>
        <a:xfrm>
          <a:off x="0" y="0"/>
          <a:ext cx="0" cy="0"/>
          <a:chOff x="0" y="0"/>
          <a:chExt cx="0" cy="0"/>
        </a:xfrm>
      </p:grpSpPr>
      <p:sp>
        <p:nvSpPr>
          <p:cNvPr id="10" name="Rechteck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a:latin typeface="Gotham Office Regular" panose="02000000000000000000" pitchFamily="2" charset="0"/>
            </a:endParaRP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800" y="4540153"/>
            <a:ext cx="1440000" cy="411430"/>
          </a:xfrm>
          <a:prstGeom prst="rect">
            <a:avLst/>
          </a:prstGeom>
        </p:spPr>
      </p:pic>
      <p:sp>
        <p:nvSpPr>
          <p:cNvPr id="7" name="Oval 6">
            <a:extLst>
              <a:ext uri="{FF2B5EF4-FFF2-40B4-BE49-F238E27FC236}">
                <a16:creationId xmlns:a16="http://schemas.microsoft.com/office/drawing/2014/main" id="{46CB9AA2-64E8-2A49-8D16-274467F6D4B6}"/>
              </a:ext>
            </a:extLst>
          </p:cNvPr>
          <p:cNvSpPr>
            <a:spLocks noChangeAspect="1"/>
          </p:cNvSpPr>
          <p:nvPr userDrawn="1"/>
        </p:nvSpPr>
        <p:spPr>
          <a:xfrm>
            <a:off x="572038" y="983730"/>
            <a:ext cx="1944000" cy="1944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p:cNvSpPr>
            <a:spLocks noGrp="1"/>
          </p:cNvSpPr>
          <p:nvPr>
            <p:ph type="title" hasCustomPrompt="1"/>
          </p:nvPr>
        </p:nvSpPr>
        <p:spPr>
          <a:xfrm>
            <a:off x="1395097" y="1708555"/>
            <a:ext cx="7317103" cy="596752"/>
          </a:xfrm>
        </p:spPr>
        <p:txBody>
          <a:bodyPr wrap="square" tIns="108000">
            <a:spAutoFit/>
          </a:bodyPr>
          <a:lstStyle>
            <a:lvl1pPr>
              <a:defRPr sz="4500" b="1">
                <a:latin typeface="Gotham Office" panose="02000000000000000000" pitchFamily="2" charset="0"/>
              </a:defRPr>
            </a:lvl1pPr>
          </a:lstStyle>
          <a:p>
            <a:r>
              <a:rPr lang="de-DE"/>
              <a:t>Titel 45 </a:t>
            </a:r>
            <a:r>
              <a:rPr lang="de-DE" err="1"/>
              <a:t>pt</a:t>
            </a:r>
            <a:r>
              <a:rPr lang="de-DE"/>
              <a:t> und </a:t>
            </a:r>
            <a:r>
              <a:rPr lang="de-DE" err="1"/>
              <a:t>Bold</a:t>
            </a:r>
            <a:r>
              <a:rPr lang="de-DE"/>
              <a:t>.</a:t>
            </a:r>
            <a:endParaRPr lang="de-CH"/>
          </a:p>
        </p:txBody>
      </p:sp>
      <p:sp>
        <p:nvSpPr>
          <p:cNvPr id="9" name="Textplatzhalter 8"/>
          <p:cNvSpPr>
            <a:spLocks noGrp="1"/>
          </p:cNvSpPr>
          <p:nvPr>
            <p:ph type="body" sz="quarter" idx="12" hasCustomPrompt="1"/>
          </p:nvPr>
        </p:nvSpPr>
        <p:spPr>
          <a:xfrm>
            <a:off x="1407899" y="2355850"/>
            <a:ext cx="7304301" cy="267184"/>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Pct val="110000"/>
              <a:buFont typeface="Arial" pitchFamily="34" charset="0"/>
              <a:buNone/>
              <a:tabLst/>
              <a:defRPr sz="1500" b="0" i="0">
                <a:latin typeface="Gotham Office" panose="02000000000000000000" pitchFamily="2" charset="0"/>
              </a:defRPr>
            </a:lvl1pPr>
          </a:lstStyle>
          <a:p>
            <a:pPr marL="0" marR="0" lvl="0" indent="0" algn="l" defTabSz="914400" rtl="0" eaLnBrk="1" fontAlgn="auto" latinLnBrk="0" hangingPunct="1">
              <a:lnSpc>
                <a:spcPct val="100000"/>
              </a:lnSpc>
              <a:spcBef>
                <a:spcPts val="0"/>
              </a:spcBef>
              <a:spcAft>
                <a:spcPts val="600"/>
              </a:spcAft>
              <a:buClrTx/>
              <a:buSzPct val="110000"/>
              <a:buFont typeface="Arial" pitchFamily="34" charset="0"/>
              <a:buNone/>
              <a:tabLst/>
              <a:defRPr/>
            </a:pPr>
            <a:r>
              <a:rPr lang="de-DE"/>
              <a:t>Ort, Datum</a:t>
            </a:r>
            <a:endParaRPr lang="de-CH"/>
          </a:p>
        </p:txBody>
      </p:sp>
    </p:spTree>
    <p:extLst>
      <p:ext uri="{BB962C8B-B14F-4D97-AF65-F5344CB8AC3E}">
        <p14:creationId xmlns:p14="http://schemas.microsoft.com/office/powerpoint/2010/main" val="19925792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ragen/Antwor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7038ED1-BA53-474D-847E-707A99B3F53E}"/>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4298" b="4460"/>
          <a:stretch/>
        </p:blipFill>
        <p:spPr>
          <a:xfrm>
            <a:off x="3257297" y="1330562"/>
            <a:ext cx="2623982" cy="2628000"/>
          </a:xfrm>
          <a:prstGeom prst="rect">
            <a:avLst/>
          </a:prstGeom>
        </p:spPr>
      </p:pic>
      <p:sp>
        <p:nvSpPr>
          <p:cNvPr id="2" name="Titel 1"/>
          <p:cNvSpPr>
            <a:spLocks noGrp="1"/>
          </p:cNvSpPr>
          <p:nvPr>
            <p:ph type="title" hasCustomPrompt="1"/>
          </p:nvPr>
        </p:nvSpPr>
        <p:spPr>
          <a:xfrm>
            <a:off x="432259" y="269841"/>
            <a:ext cx="8280000" cy="467239"/>
          </a:xfrm>
        </p:spPr>
        <p:txBody>
          <a:bodyPr tIns="36000"/>
          <a:lstStyle>
            <a:lvl1pPr>
              <a:defRPr sz="2800" b="1">
                <a:solidFill>
                  <a:schemeClr val="bg1"/>
                </a:solidFill>
                <a:latin typeface="Gotham Office" panose="02000000000000000000" pitchFamily="2" charset="0"/>
              </a:defRPr>
            </a:lvl1pPr>
          </a:lstStyle>
          <a:p>
            <a:r>
              <a:rPr lang="de-DE"/>
              <a:t>Q&amp;A: Eure Fragen an uns</a:t>
            </a:r>
            <a:endParaRPr lang="de-CH"/>
          </a:p>
        </p:txBody>
      </p:sp>
      <p:pic>
        <p:nvPicPr>
          <p:cNvPr id="6" name="Grafik 5"/>
          <p:cNvPicPr>
            <a:picLocks noChangeAspect="1"/>
          </p:cNvPicPr>
          <p:nvPr userDrawn="1"/>
        </p:nvPicPr>
        <p:blipFill rotWithShape="1">
          <a:blip r:embed="rId2">
            <a:extLst>
              <a:ext uri="{28A0092B-C50C-407E-A947-70E740481C1C}">
                <a14:useLocalDpi xmlns:a14="http://schemas.microsoft.com/office/drawing/2010/main" val="0"/>
              </a:ext>
            </a:extLst>
          </a:blip>
          <a:srcRect r="4298" b="4460"/>
          <a:stretch/>
        </p:blipFill>
        <p:spPr>
          <a:xfrm>
            <a:off x="3257297" y="1330562"/>
            <a:ext cx="2623982" cy="2628000"/>
          </a:xfrm>
          <a:prstGeom prst="rect">
            <a:avLst/>
          </a:prstGeom>
        </p:spPr>
      </p:pic>
    </p:spTree>
    <p:extLst>
      <p:ext uri="{BB962C8B-B14F-4D97-AF65-F5344CB8AC3E}">
        <p14:creationId xmlns:p14="http://schemas.microsoft.com/office/powerpoint/2010/main" val="412909493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_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7229" y="214152"/>
            <a:ext cx="8274971" cy="521766"/>
          </a:xfrm>
        </p:spPr>
        <p:txBody>
          <a:bodyPr/>
          <a:lstStyle>
            <a:lvl1pPr>
              <a:defRPr b="1" baseline="0">
                <a:latin typeface="Gotham Office" panose="02000000000000000000" pitchFamily="2" charset="0"/>
              </a:defRPr>
            </a:lvl1pPr>
          </a:lstStyle>
          <a:p>
            <a:r>
              <a:rPr lang="de-DE"/>
              <a:t>Text mit Bild links, Titel,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72225" y="2435088"/>
            <a:ext cx="2337693" cy="2079628"/>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Formatvorlagen des Textmasters bearbeiten</a:t>
            </a:r>
          </a:p>
        </p:txBody>
      </p:sp>
      <p:sp>
        <p:nvSpPr>
          <p:cNvPr id="11" name="Bildplatzhalter 10"/>
          <p:cNvSpPr>
            <a:spLocks noGrp="1"/>
          </p:cNvSpPr>
          <p:nvPr>
            <p:ph type="pic" sz="quarter" idx="15"/>
          </p:nvPr>
        </p:nvSpPr>
        <p:spPr>
          <a:xfrm>
            <a:off x="436770" y="1284331"/>
            <a:ext cx="5648118"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5195" y="473718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C1A531D5-FDE3-481C-B599-994CBF501C59}" type="datetime1">
              <a:rPr lang="de-DE" smtClean="0"/>
              <a:t>24.09.2025</a:t>
            </a:fld>
            <a:endParaRPr lang="de-CH"/>
          </a:p>
        </p:txBody>
      </p:sp>
      <p:sp>
        <p:nvSpPr>
          <p:cNvPr id="9" name="Fußzeilenplatzhalter 7">
            <a:extLst>
              <a:ext uri="{FF2B5EF4-FFF2-40B4-BE49-F238E27FC236}">
                <a16:creationId xmlns:a16="http://schemas.microsoft.com/office/drawing/2014/main" id="{3325CB72-3867-CA4F-AF85-F3D9B105C49F}"/>
              </a:ext>
            </a:extLst>
          </p:cNvPr>
          <p:cNvSpPr>
            <a:spLocks noGrp="1"/>
          </p:cNvSpPr>
          <p:nvPr>
            <p:ph type="ftr" sz="quarter" idx="3"/>
          </p:nvPr>
        </p:nvSpPr>
        <p:spPr>
          <a:xfrm>
            <a:off x="2955925" y="47355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DE"/>
          </a:p>
        </p:txBody>
      </p:sp>
      <p:sp>
        <p:nvSpPr>
          <p:cNvPr id="12" name="Textplatzhalter 6">
            <a:extLst>
              <a:ext uri="{FF2B5EF4-FFF2-40B4-BE49-F238E27FC236}">
                <a16:creationId xmlns:a16="http://schemas.microsoft.com/office/drawing/2014/main" id="{27520DBB-270C-014A-A018-FD0733592025}"/>
              </a:ext>
            </a:extLst>
          </p:cNvPr>
          <p:cNvSpPr>
            <a:spLocks noGrp="1"/>
          </p:cNvSpPr>
          <p:nvPr>
            <p:ph type="body" sz="quarter" idx="16" hasCustomPrompt="1"/>
          </p:nvPr>
        </p:nvSpPr>
        <p:spPr>
          <a:xfrm>
            <a:off x="431799" y="805560"/>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grpSp>
        <p:nvGrpSpPr>
          <p:cNvPr id="13" name="Gruppieren 12">
            <a:extLst>
              <a:ext uri="{FF2B5EF4-FFF2-40B4-BE49-F238E27FC236}">
                <a16:creationId xmlns:a16="http://schemas.microsoft.com/office/drawing/2014/main" id="{AFB201DD-3AC0-D543-87AB-3CC308A8FACE}"/>
              </a:ext>
            </a:extLst>
          </p:cNvPr>
          <p:cNvGrpSpPr/>
          <p:nvPr userDrawn="1"/>
        </p:nvGrpSpPr>
        <p:grpSpPr>
          <a:xfrm>
            <a:off x="6489078" y="1741696"/>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3D5AE9FC-3475-3746-8399-82EB965A3E34}"/>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6734AFB8-78DF-5C47-9783-8B646230B368}"/>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5FB0A564-AFFB-2648-9535-1AD6A0D95DC4}"/>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81E72E72-8C98-F64C-9EA3-93FA637F7A6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9E2F1103-E52A-8B44-95E2-162C51450E66}"/>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2D14E0EC-1630-3940-87C8-D4B741B3E6DD}"/>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AAB5C993-DA41-0940-A7C7-AD1BC8FE7B68}"/>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A52A060-7E80-7649-BE1E-8093BADA1980}"/>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Oval 14">
              <a:extLst>
                <a:ext uri="{FF2B5EF4-FFF2-40B4-BE49-F238E27FC236}">
                  <a16:creationId xmlns:a16="http://schemas.microsoft.com/office/drawing/2014/main" id="{E90285AB-38E3-7A47-A2FB-773D449480EE}"/>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2FC2B801-AD02-2343-AC3E-4748FDDD6D7B}"/>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A9243CB1-359A-F24B-94EA-660AD349B616}"/>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305D8CB8-8C9D-5849-B939-2207715EEF6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97527CAC-BDCD-4249-9574-01CD5EDF0316}"/>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D6C7A024-D4D4-5545-8D75-C241B6C4693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2F3DADEC-AFAE-2A4A-9EE7-1045A8EEF890}"/>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388282910"/>
      </p:ext>
    </p:extLst>
  </p:cSld>
  <p:clrMapOvr>
    <a:masterClrMapping/>
  </p:clrMapOvr>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3_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9452"/>
            <a:ext cx="8280000" cy="521766"/>
          </a:xfrm>
        </p:spPr>
        <p:txBody>
          <a:bodyPr/>
          <a:lstStyle>
            <a:lvl1pPr>
              <a:defRPr b="1" baseline="0">
                <a:latin typeface="Gotham Office" panose="02000000000000000000" pitchFamily="2" charset="0"/>
              </a:defRPr>
            </a:lvl1pPr>
          </a:lstStyle>
          <a:p>
            <a:r>
              <a:rPr lang="de-DE"/>
              <a:t>Titel, 28 </a:t>
            </a:r>
            <a:r>
              <a:rPr lang="de-DE" err="1"/>
              <a:t>pt</a:t>
            </a:r>
            <a:r>
              <a:rPr lang="de-DE"/>
              <a:t> und </a:t>
            </a:r>
            <a:r>
              <a:rPr lang="de-DE" err="1"/>
              <a:t>Bold</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5195" y="473718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094EC094-5477-4C23-9FB5-9FA056782704}" type="datetime1">
              <a:rPr lang="de-DE" smtClean="0"/>
              <a:t>24.09.2025</a:t>
            </a:fld>
            <a:endParaRPr lang="de-CH"/>
          </a:p>
        </p:txBody>
      </p:sp>
      <p:sp>
        <p:nvSpPr>
          <p:cNvPr id="6" name="Fußzeilenplatzhalter 7">
            <a:extLst>
              <a:ext uri="{FF2B5EF4-FFF2-40B4-BE49-F238E27FC236}">
                <a16:creationId xmlns:a16="http://schemas.microsoft.com/office/drawing/2014/main" id="{9785915D-9504-8F43-980F-6689A3F8A307}"/>
              </a:ext>
            </a:extLst>
          </p:cNvPr>
          <p:cNvSpPr>
            <a:spLocks noGrp="1"/>
          </p:cNvSpPr>
          <p:nvPr>
            <p:ph type="ftr" sz="quarter" idx="3"/>
          </p:nvPr>
        </p:nvSpPr>
        <p:spPr>
          <a:xfrm>
            <a:off x="2955925" y="47355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DE"/>
          </a:p>
        </p:txBody>
      </p:sp>
      <p:sp>
        <p:nvSpPr>
          <p:cNvPr id="7" name="Textplatzhalter 6">
            <a:extLst>
              <a:ext uri="{FF2B5EF4-FFF2-40B4-BE49-F238E27FC236}">
                <a16:creationId xmlns:a16="http://schemas.microsoft.com/office/drawing/2014/main" id="{5CFF5DF0-B414-7B46-9873-FCACF1BEE02E}"/>
              </a:ext>
            </a:extLst>
          </p:cNvPr>
          <p:cNvSpPr>
            <a:spLocks noGrp="1"/>
          </p:cNvSpPr>
          <p:nvPr>
            <p:ph type="body" sz="quarter" idx="18" hasCustomPrompt="1"/>
          </p:nvPr>
        </p:nvSpPr>
        <p:spPr>
          <a:xfrm>
            <a:off x="436823" y="805560"/>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54909673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2_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7125" y="212986"/>
            <a:ext cx="8275076" cy="521766"/>
          </a:xfrm>
        </p:spPr>
        <p:txBody>
          <a:bodyPr/>
          <a:lstStyle>
            <a:lvl1pPr>
              <a:defRPr b="1">
                <a:latin typeface="Gotham Office" panose="02000000000000000000" pitchFamily="2" charset="0"/>
              </a:defRPr>
            </a:lvl1pPr>
          </a:lstStyle>
          <a:p>
            <a:r>
              <a:rPr lang="de-DE"/>
              <a:t>Tabelle, Titel,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6664" y="1317426"/>
            <a:ext cx="8275536" cy="230832"/>
          </a:xfrm>
          <a:prstGeom prst="rect">
            <a:avLst/>
          </a:prstGeom>
        </p:spPr>
        <p:txBody>
          <a:bodyPr wrap="square"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6664" y="1708150"/>
            <a:ext cx="8280400" cy="2808288"/>
          </a:xfrm>
          <a:prstGeom prst="rect">
            <a:avLst/>
          </a:prstGeom>
        </p:spPr>
        <p:txBody>
          <a:bodyPr lIns="72000" tIns="72000"/>
          <a:lstStyle>
            <a:lvl1pPr marL="0" indent="0">
              <a:buNone/>
              <a:defRPr sz="800" b="0" i="0" baseline="0">
                <a:latin typeface="Gotham Office" panose="02000000000000000000" pitchFamily="2" charset="0"/>
                <a:cs typeface="Arial" pitchFamily="34" charset="0"/>
              </a:defRPr>
            </a:lvl1pPr>
          </a:lstStyle>
          <a:p>
            <a:r>
              <a:rPr lang="de-DE"/>
              <a:t>Tabelle durch Klicken auf Symbol hinzufügen</a:t>
            </a:r>
            <a:endParaRPr lang="de-CH"/>
          </a:p>
        </p:txBody>
      </p:sp>
      <p:sp>
        <p:nvSpPr>
          <p:cNvPr id="6" name="Datumsplatzhalter 4"/>
          <p:cNvSpPr>
            <a:spLocks noGrp="1"/>
          </p:cNvSpPr>
          <p:nvPr>
            <p:ph type="dt" sz="half" idx="2"/>
          </p:nvPr>
        </p:nvSpPr>
        <p:spPr>
          <a:xfrm>
            <a:off x="1518167" y="4738001"/>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81687CBD-D75F-48F0-94F9-63DC19D34602}" type="datetime1">
              <a:rPr lang="de-DE" smtClean="0"/>
              <a:t>24.09.2025</a:t>
            </a:fld>
            <a:endParaRPr lang="de-CH"/>
          </a:p>
        </p:txBody>
      </p:sp>
      <p:sp>
        <p:nvSpPr>
          <p:cNvPr id="8" name="Textplatzhalter 6">
            <a:extLst>
              <a:ext uri="{FF2B5EF4-FFF2-40B4-BE49-F238E27FC236}">
                <a16:creationId xmlns:a16="http://schemas.microsoft.com/office/drawing/2014/main" id="{0E449141-2F3A-9F4E-93FC-CD6994970507}"/>
              </a:ext>
            </a:extLst>
          </p:cNvPr>
          <p:cNvSpPr>
            <a:spLocks noGrp="1"/>
          </p:cNvSpPr>
          <p:nvPr>
            <p:ph type="body" sz="quarter" idx="18" hasCustomPrompt="1"/>
          </p:nvPr>
        </p:nvSpPr>
        <p:spPr>
          <a:xfrm>
            <a:off x="436691" y="805560"/>
            <a:ext cx="8275510"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0" name="Fußzeilenplatzhalter 7">
            <a:extLst>
              <a:ext uri="{FF2B5EF4-FFF2-40B4-BE49-F238E27FC236}">
                <a16:creationId xmlns:a16="http://schemas.microsoft.com/office/drawing/2014/main" id="{85002AC9-A24C-7540-B4E7-181B65F92363}"/>
              </a:ext>
            </a:extLst>
          </p:cNvPr>
          <p:cNvSpPr>
            <a:spLocks noGrp="1"/>
          </p:cNvSpPr>
          <p:nvPr>
            <p:ph type="ftr" sz="quarter" idx="3"/>
          </p:nvPr>
        </p:nvSpPr>
        <p:spPr>
          <a:xfrm>
            <a:off x="2955925" y="47355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DE"/>
          </a:p>
        </p:txBody>
      </p:sp>
    </p:spTree>
    <p:extLst>
      <p:ext uri="{BB962C8B-B14F-4D97-AF65-F5344CB8AC3E}">
        <p14:creationId xmlns:p14="http://schemas.microsoft.com/office/powerpoint/2010/main" val="5293809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_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7123" y="212986"/>
            <a:ext cx="8270213" cy="521766"/>
          </a:xfrm>
        </p:spPr>
        <p:txBody>
          <a:bodyPr/>
          <a:lstStyle>
            <a:lvl1pPr>
              <a:defRPr b="1">
                <a:latin typeface="Gotham Office" panose="02000000000000000000" pitchFamily="2" charset="0"/>
              </a:defRPr>
            </a:lvl1pPr>
          </a:lstStyle>
          <a:p>
            <a:r>
              <a:rPr lang="de-DE"/>
              <a:t>Diagramm, Titel,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6664" y="1317424"/>
            <a:ext cx="8270672" cy="230832"/>
          </a:xfrm>
          <a:prstGeom prst="rect">
            <a:avLst/>
          </a:prstGeom>
        </p:spPr>
        <p:txBody>
          <a:bodyPr wrap="square"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Diagrammplatzhalter 8"/>
          <p:cNvSpPr>
            <a:spLocks noGrp="1"/>
          </p:cNvSpPr>
          <p:nvPr>
            <p:ph type="chart" sz="quarter" idx="14"/>
          </p:nvPr>
        </p:nvSpPr>
        <p:spPr>
          <a:xfrm>
            <a:off x="436664" y="1708150"/>
            <a:ext cx="5648224" cy="2808287"/>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Diagramm durch Klicken auf Symbol hinzufügen</a:t>
            </a:r>
            <a:endParaRPr lang="de-CH"/>
          </a:p>
        </p:txBody>
      </p:sp>
      <p:sp>
        <p:nvSpPr>
          <p:cNvPr id="11" name="Textplatzhalter 10"/>
          <p:cNvSpPr>
            <a:spLocks noGrp="1"/>
          </p:cNvSpPr>
          <p:nvPr>
            <p:ph type="body" sz="quarter" idx="15" hasCustomPrompt="1"/>
          </p:nvPr>
        </p:nvSpPr>
        <p:spPr>
          <a:xfrm>
            <a:off x="6372225" y="1785027"/>
            <a:ext cx="2335111" cy="2731412"/>
          </a:xfrm>
          <a:prstGeom prst="rect">
            <a:avLst/>
          </a:prstGeom>
        </p:spPr>
        <p:txBody>
          <a:bodyPr lIns="0" tIns="0" rIns="0" bIns="0" anchor="t"/>
          <a:lstStyle>
            <a:lvl1pPr marL="0" indent="0" algn="l">
              <a:buNone/>
              <a:defRPr sz="1200" b="0" baseline="0">
                <a:solidFill>
                  <a:schemeClr val="tx1"/>
                </a:solidFill>
                <a:latin typeface="Arial" pitchFamily="34" charset="0"/>
                <a:cs typeface="Arial" pitchFamily="34" charset="0"/>
              </a:defRPr>
            </a:lvl1pPr>
            <a:lvl3pPr marL="4763" indent="0">
              <a:buNone/>
              <a:defRPr sz="1200" b="0" i="0" baseline="0">
                <a:latin typeface="Gotham Office" panose="02000000000000000000" pitchFamily="2" charset="0"/>
              </a:defRPr>
            </a:lvl3pPr>
          </a:lstStyle>
          <a:p>
            <a:pPr lvl="2"/>
            <a:r>
              <a:rPr lang="de-DE"/>
              <a:t>Zwischenüberschrift</a:t>
            </a:r>
          </a:p>
          <a:p>
            <a:pPr lvl="2"/>
            <a:r>
              <a:rPr lang="de-DE"/>
              <a:t>Marginaltext oder Bild-unterschriften werden in </a:t>
            </a:r>
            <a:br>
              <a:rPr lang="de-DE"/>
            </a:br>
            <a:r>
              <a:rPr lang="de-DE"/>
              <a:t>12 </a:t>
            </a:r>
            <a:r>
              <a:rPr lang="de-DE" err="1"/>
              <a:t>pt</a:t>
            </a:r>
            <a:r>
              <a:rPr lang="de-DE"/>
              <a:t> mit 120% ZAB gesetzt. Und sind entweder 100% Schwarz oder 60% Schwarz.</a:t>
            </a:r>
          </a:p>
        </p:txBody>
      </p:sp>
      <p:sp>
        <p:nvSpPr>
          <p:cNvPr id="8" name="Datumsplatzhalter 4"/>
          <p:cNvSpPr>
            <a:spLocks noGrp="1"/>
          </p:cNvSpPr>
          <p:nvPr>
            <p:ph type="dt" sz="half" idx="2"/>
          </p:nvPr>
        </p:nvSpPr>
        <p:spPr>
          <a:xfrm>
            <a:off x="1518167" y="4738001"/>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B3ABD25F-B920-4690-BE0D-1C2A381D2EFC}" type="datetime1">
              <a:rPr lang="de-DE" smtClean="0"/>
              <a:t>24.09.2025</a:t>
            </a:fld>
            <a:endParaRPr lang="de-CH"/>
          </a:p>
        </p:txBody>
      </p:sp>
      <p:sp>
        <p:nvSpPr>
          <p:cNvPr id="10" name="Textplatzhalter 6">
            <a:extLst>
              <a:ext uri="{FF2B5EF4-FFF2-40B4-BE49-F238E27FC236}">
                <a16:creationId xmlns:a16="http://schemas.microsoft.com/office/drawing/2014/main" id="{DBA2555A-12E7-5F46-A804-8F7005A2390B}"/>
              </a:ext>
            </a:extLst>
          </p:cNvPr>
          <p:cNvSpPr>
            <a:spLocks noGrp="1"/>
          </p:cNvSpPr>
          <p:nvPr>
            <p:ph type="body" sz="quarter" idx="18" hasCustomPrompt="1"/>
          </p:nvPr>
        </p:nvSpPr>
        <p:spPr>
          <a:xfrm>
            <a:off x="436691" y="805560"/>
            <a:ext cx="8275510"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2" name="Fußzeilenplatzhalter 7">
            <a:extLst>
              <a:ext uri="{FF2B5EF4-FFF2-40B4-BE49-F238E27FC236}">
                <a16:creationId xmlns:a16="http://schemas.microsoft.com/office/drawing/2014/main" id="{F5D34228-CD19-614E-98AC-E0390937DC45}"/>
              </a:ext>
            </a:extLst>
          </p:cNvPr>
          <p:cNvSpPr>
            <a:spLocks noGrp="1"/>
          </p:cNvSpPr>
          <p:nvPr>
            <p:ph type="ftr" sz="quarter" idx="3"/>
          </p:nvPr>
        </p:nvSpPr>
        <p:spPr>
          <a:xfrm>
            <a:off x="2955925" y="47355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DE"/>
          </a:p>
        </p:txBody>
      </p:sp>
    </p:spTree>
    <p:extLst>
      <p:ext uri="{BB962C8B-B14F-4D97-AF65-F5344CB8AC3E}">
        <p14:creationId xmlns:p14="http://schemas.microsoft.com/office/powerpoint/2010/main" val="1619874207"/>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Trennseite mit Schlagwort">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Datumsplatzhalter 4"/>
          <p:cNvSpPr>
            <a:spLocks noGrp="1"/>
          </p:cNvSpPr>
          <p:nvPr>
            <p:ph type="dt" sz="half" idx="2"/>
          </p:nvPr>
        </p:nvSpPr>
        <p:spPr>
          <a:xfrm>
            <a:off x="1515195" y="4737189"/>
            <a:ext cx="14400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fld id="{106132C0-AF4B-4249-887D-869D0D98E521}" type="datetime1">
              <a:rPr lang="de-DE" smtClean="0"/>
              <a:t>24.09.2025</a:t>
            </a:fld>
            <a:endParaRPr lang="de-CH"/>
          </a:p>
        </p:txBody>
      </p:sp>
      <p:sp>
        <p:nvSpPr>
          <p:cNvPr id="8" name="Oval 7">
            <a:extLst>
              <a:ext uri="{FF2B5EF4-FFF2-40B4-BE49-F238E27FC236}">
                <a16:creationId xmlns:a16="http://schemas.microsoft.com/office/drawing/2014/main" id="{29C1A6C4-3375-F240-8ADD-33EDCC0CCE6C}"/>
              </a:ext>
            </a:extLst>
          </p:cNvPr>
          <p:cNvSpPr>
            <a:spLocks noChangeAspect="1"/>
          </p:cNvSpPr>
          <p:nvPr userDrawn="1"/>
        </p:nvSpPr>
        <p:spPr>
          <a:xfrm>
            <a:off x="394503" y="955444"/>
            <a:ext cx="1908000" cy="1908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1336829" y="1506998"/>
            <a:ext cx="7375717" cy="978879"/>
          </a:xfrm>
        </p:spPr>
        <p:txBody>
          <a:bodyPr/>
          <a:lstStyle>
            <a:lvl1pPr>
              <a:defRPr sz="3500" b="1" baseline="0">
                <a:latin typeface="Gotham Office" panose="02000000000000000000" pitchFamily="2" charset="0"/>
              </a:defRPr>
            </a:lvl1pPr>
          </a:lstStyle>
          <a:p>
            <a:r>
              <a:rPr lang="de-DE"/>
              <a:t>Trennseite mit einem kurzen Fazit in 35 </a:t>
            </a:r>
            <a:r>
              <a:rPr lang="de-DE" err="1"/>
              <a:t>pt</a:t>
            </a:r>
            <a:r>
              <a:rPr lang="de-DE"/>
              <a:t> und </a:t>
            </a:r>
            <a:r>
              <a:rPr lang="de-DE" err="1"/>
              <a:t>Bold</a:t>
            </a:r>
            <a:r>
              <a:rPr lang="de-DE"/>
              <a:t>.</a:t>
            </a:r>
            <a:endParaRPr lang="de-CH"/>
          </a:p>
        </p:txBody>
      </p:sp>
      <p:sp>
        <p:nvSpPr>
          <p:cNvPr id="9" name="Fußzeilenplatzhalter 7">
            <a:extLst>
              <a:ext uri="{FF2B5EF4-FFF2-40B4-BE49-F238E27FC236}">
                <a16:creationId xmlns:a16="http://schemas.microsoft.com/office/drawing/2014/main" id="{B54A4CE0-4A58-9D49-8478-CDE1FD63D5C3}"/>
              </a:ext>
            </a:extLst>
          </p:cNvPr>
          <p:cNvSpPr>
            <a:spLocks noGrp="1"/>
          </p:cNvSpPr>
          <p:nvPr>
            <p:ph type="ftr" sz="quarter" idx="3"/>
          </p:nvPr>
        </p:nvSpPr>
        <p:spPr>
          <a:xfrm>
            <a:off x="2955925" y="47355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DE"/>
          </a:p>
        </p:txBody>
      </p:sp>
    </p:spTree>
    <p:extLst>
      <p:ext uri="{BB962C8B-B14F-4D97-AF65-F5344CB8AC3E}">
        <p14:creationId xmlns:p14="http://schemas.microsoft.com/office/powerpoint/2010/main" val="33607307"/>
      </p:ext>
    </p:extLst>
  </p:cSld>
  <p:clrMapOvr>
    <a:masterClrMapping/>
  </p:clrMapOvr>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Zitat">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B3302B-CEE3-866B-9FD3-AC01669090F4}"/>
              </a:ext>
            </a:extLst>
          </p:cNvPr>
          <p:cNvSpPr>
            <a:spLocks noGrp="1"/>
          </p:cNvSpPr>
          <p:nvPr>
            <p:ph type="ftr" sz="quarter" idx="10"/>
          </p:nvPr>
        </p:nvSpPr>
        <p:spPr>
          <a:xfrm>
            <a:off x="2954724" y="4738613"/>
            <a:ext cx="3086100" cy="237600"/>
          </a:xfrm>
          <a:prstGeom prst="rect">
            <a:avLst/>
          </a:prstGeom>
        </p:spPr>
        <p:txBody>
          <a:bodyPr/>
          <a:lstStyle/>
          <a:p>
            <a:endParaRPr lang="de-CH" baseline="20000"/>
          </a:p>
        </p:txBody>
      </p:sp>
      <p:sp>
        <p:nvSpPr>
          <p:cNvPr id="7" name="Foliennummernplatzhalter 6">
            <a:extLst>
              <a:ext uri="{FF2B5EF4-FFF2-40B4-BE49-F238E27FC236}">
                <a16:creationId xmlns:a16="http://schemas.microsoft.com/office/drawing/2014/main" id="{63D70529-AD46-40EC-4821-C777D45B1399}"/>
              </a:ext>
            </a:extLst>
          </p:cNvPr>
          <p:cNvSpPr>
            <a:spLocks noGrp="1"/>
          </p:cNvSpPr>
          <p:nvPr>
            <p:ph type="sldNum" sz="quarter" idx="11"/>
          </p:nvPr>
        </p:nvSpPr>
        <p:spPr/>
        <p:txBody>
          <a:bodyPr/>
          <a:lstStyle/>
          <a:p>
            <a:pPr algn="r"/>
            <a:fld id="{4B030655-AEF3-48AA-AB50-1ECC8BD668CB}" type="slidenum">
              <a:rPr lang="de-CH" smtClean="0"/>
              <a:pPr algn="r"/>
              <a:t>‹Nr.›</a:t>
            </a:fld>
            <a:endParaRPr lang="de-CH"/>
          </a:p>
        </p:txBody>
      </p:sp>
    </p:spTree>
    <p:extLst>
      <p:ext uri="{BB962C8B-B14F-4D97-AF65-F5344CB8AC3E}">
        <p14:creationId xmlns:p14="http://schemas.microsoft.com/office/powerpoint/2010/main" val="14315846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59482"/>
            <a:ext cx="8280000" cy="864456"/>
          </a:xfrm>
        </p:spPr>
        <p:txBody>
          <a:bodyPr/>
          <a:lstStyle>
            <a:lvl1pPr>
              <a:defRPr/>
            </a:lvl1pPr>
          </a:lstStyle>
          <a:p>
            <a:r>
              <a:rPr lang="de-DE" err="1"/>
              <a:t>Textboxen</a:t>
            </a:r>
            <a:r>
              <a:rPr lang="de-DE"/>
              <a:t>, Titel, 28 </a:t>
            </a:r>
            <a:r>
              <a:rPr lang="de-DE" err="1"/>
              <a:t>pt</a:t>
            </a:r>
            <a:r>
              <a:rPr lang="de-DE"/>
              <a:t> und </a:t>
            </a:r>
            <a:r>
              <a:rPr lang="de-DE" err="1"/>
              <a:t>Bold</a:t>
            </a:r>
            <a:r>
              <a:rPr lang="de-DE"/>
              <a:t> </a:t>
            </a:r>
            <a:endParaRPr lang="de-CH"/>
          </a:p>
        </p:txBody>
      </p:sp>
      <p:sp>
        <p:nvSpPr>
          <p:cNvPr id="3" name="Fußzeilenplatzhalter 2"/>
          <p:cNvSpPr>
            <a:spLocks noGrp="1"/>
          </p:cNvSpPr>
          <p:nvPr>
            <p:ph type="ftr" sz="quarter" idx="10"/>
          </p:nvPr>
        </p:nvSpPr>
        <p:spPr/>
        <p:txBody>
          <a:bodyPr/>
          <a:lstStyle>
            <a:lvl1pPr>
              <a:defRPr/>
            </a:lvl1pPr>
          </a:lstStyle>
          <a:p>
            <a:endParaRPr lang="de-CH" baseline="20000"/>
          </a:p>
        </p:txBody>
      </p:sp>
      <p:sp>
        <p:nvSpPr>
          <p:cNvPr id="4" name="Foliennummernplatzhalter 3"/>
          <p:cNvSpPr>
            <a:spLocks noGrp="1"/>
          </p:cNvSpPr>
          <p:nvPr>
            <p:ph type="sldNum" sz="quarter" idx="11"/>
          </p:nvPr>
        </p:nvSpPr>
        <p:spPr/>
        <p:txBody>
          <a:bodyPr/>
          <a:lstStyle>
            <a:lvl1pPr>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2" hasCustomPrompt="1"/>
          </p:nvPr>
        </p:nvSpPr>
        <p:spPr>
          <a:xfrm>
            <a:off x="431800" y="1023938"/>
            <a:ext cx="8280400" cy="431800"/>
          </a:xfrm>
          <a:prstGeom prst="rect">
            <a:avLst/>
          </a:prstGeom>
        </p:spPr>
        <p:txBody>
          <a:bodyPr lIns="0" tIns="0" rIns="0" bIns="0"/>
          <a:lstStyle>
            <a:lvl1pPr marL="0" indent="0">
              <a:buNone/>
              <a:defRPr sz="2000" b="0">
                <a:latin typeface="Gotham Office" panose="02000000000000000000" pitchFamily="2" charset="0"/>
                <a:cs typeface="Arial" panose="020B0604020202020204" pitchFamily="34" charset="0"/>
              </a:defRPr>
            </a:lvl1pPr>
          </a:lstStyle>
          <a:p>
            <a:pPr lvl="0"/>
            <a:r>
              <a:rPr lang="de-DE" err="1"/>
              <a:t>Subline</a:t>
            </a:r>
            <a:r>
              <a:rPr lang="de-DE"/>
              <a:t> in 20 </a:t>
            </a:r>
            <a:r>
              <a:rPr lang="de-DE" err="1"/>
              <a:t>pt</a:t>
            </a:r>
            <a:r>
              <a:rPr lang="de-DE"/>
              <a:t> mit 120% ZAB und in Schwarz.</a:t>
            </a:r>
          </a:p>
        </p:txBody>
      </p:sp>
    </p:spTree>
    <p:extLst>
      <p:ext uri="{BB962C8B-B14F-4D97-AF65-F5344CB8AC3E}">
        <p14:creationId xmlns:p14="http://schemas.microsoft.com/office/powerpoint/2010/main" val="124741645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_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8625" y="198688"/>
            <a:ext cx="8280400" cy="536307"/>
          </a:xfrm>
        </p:spPr>
        <p:txBody>
          <a:bodyPr tIns="104400"/>
          <a:lstStyle>
            <a:lvl1pPr>
              <a:defRPr b="1" baseline="0">
                <a:latin typeface="Gotham Office" panose="02000000000000000000" pitchFamily="2" charset="0"/>
              </a:defRPr>
            </a:lvl1pPr>
          </a:lstStyle>
          <a:p>
            <a:r>
              <a:rPr lang="de-DE"/>
              <a:t>Hier steht eine Headline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1" y="1534593"/>
            <a:ext cx="8280400" cy="2974843"/>
          </a:xfrm>
          <a:prstGeom prst="rect">
            <a:avLst/>
          </a:prstGeom>
        </p:spPr>
        <p:txBody>
          <a:bodyPr lIns="0" tIns="0" rIns="0" bIns="0"/>
          <a:lstStyle>
            <a:lvl1pPr marL="0" indent="0">
              <a:spcAft>
                <a:spcPts val="1200"/>
              </a:spcAft>
              <a:buNone/>
              <a:defRPr sz="1500" b="0" i="0" baseline="0">
                <a:latin typeface="Gotham Office" panose="02000000000000000000" pitchFamily="2" charset="0"/>
              </a:defRPr>
            </a:lvl1pPr>
            <a:lvl2pPr marL="0" indent="0">
              <a:spcAft>
                <a:spcPts val="1200"/>
              </a:spcAft>
              <a:buNone/>
              <a:defRPr sz="1500" b="0"/>
            </a:lvl2pPr>
            <a:lvl3pPr marL="0" indent="0">
              <a:buNone/>
              <a:defRPr sz="1200" b="0" i="0" baseline="0">
                <a:latin typeface="Gotham Office" panose="02000000000000000000" pitchFamily="2"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6"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74E763A0-FA53-4B11-9674-41045ABF8E07}"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7" name="Textplatzhalter 6">
            <a:extLst>
              <a:ext uri="{FF2B5EF4-FFF2-40B4-BE49-F238E27FC236}">
                <a16:creationId xmlns:a16="http://schemas.microsoft.com/office/drawing/2014/main" id="{9CA77698-087A-AB47-B7D8-12324B815661}"/>
              </a:ext>
            </a:extLst>
          </p:cNvPr>
          <p:cNvSpPr>
            <a:spLocks noGrp="1"/>
          </p:cNvSpPr>
          <p:nvPr>
            <p:ph type="body" sz="quarter" idx="13"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48959492"/>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4_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1349596"/>
            <a:ext cx="2340000" cy="3162164"/>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0459DF43-E045-4CA6-80BC-9C9B7B4E8C3D}" type="datetime1">
              <a:rPr lang="de-DE"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919233363"/>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3"/>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1C2E974-4508-45E0-95E0-D41AE32AD3EB}" type="datetime1">
              <a:rPr lang="de-DE" smtClean="0"/>
              <a:t>24.09.2025</a:t>
            </a:fld>
            <a:endParaRPr lang="de-CH"/>
          </a:p>
        </p:txBody>
      </p:sp>
      <p:sp>
        <p:nvSpPr>
          <p:cNvPr id="3" name="Fußzeilenplatzhalter 2"/>
          <p:cNvSpPr>
            <a:spLocks noGrp="1"/>
          </p:cNvSpPr>
          <p:nvPr>
            <p:ph type="ftr" sz="quarter" idx="12"/>
          </p:nvPr>
        </p:nvSpPr>
        <p:spPr/>
        <p:txBody>
          <a:bodyPr/>
          <a:lstStyle/>
          <a:p>
            <a:endParaRPr lang="de-CH"/>
          </a:p>
        </p:txBody>
      </p:sp>
      <p:sp>
        <p:nvSpPr>
          <p:cNvPr id="6" name="Textplatzhalter 6">
            <a:extLst>
              <a:ext uri="{FF2B5EF4-FFF2-40B4-BE49-F238E27FC236}">
                <a16:creationId xmlns:a16="http://schemas.microsoft.com/office/drawing/2014/main" id="{74787655-25FE-2248-B20F-0F8DB9DF0556}"/>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549735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bspann [Druck]">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ADFB1CA-D461-E341-B47A-91E89D27943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a:extLst>
              <a:ext uri="{FF2B5EF4-FFF2-40B4-BE49-F238E27FC236}">
                <a16:creationId xmlns:a16="http://schemas.microsoft.com/office/drawing/2014/main" id="{CEB7CCA7-8835-CD41-9FBC-8BF156B9C60D}"/>
              </a:ext>
            </a:extLst>
          </p:cNvPr>
          <p:cNvSpPr>
            <a:spLocks noChangeAspect="1"/>
          </p:cNvSpPr>
          <p:nvPr userDrawn="1"/>
        </p:nvSpPr>
        <p:spPr>
          <a:xfrm>
            <a:off x="3222000" y="1004837"/>
            <a:ext cx="2700000" cy="2700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431800" y="1955505"/>
            <a:ext cx="8280400" cy="805878"/>
          </a:xfrm>
          <a:prstGeom prst="rect">
            <a:avLst/>
          </a:prstGeom>
          <a:noFill/>
        </p:spPr>
        <p:txBody>
          <a:bodyPr wrap="square" lIns="0" tIns="126000" rIns="0" bIns="0" rtlCol="0">
            <a:spAutoFit/>
          </a:bodyPr>
          <a:lstStyle/>
          <a:p>
            <a:pPr algn="ctr">
              <a:lnSpc>
                <a:spcPts val="5200"/>
              </a:lnSpc>
            </a:pPr>
            <a:r>
              <a:rPr lang="de-CH" sz="4500" b="1" i="0" spc="10">
                <a:solidFill>
                  <a:schemeClr val="bg1"/>
                </a:solidFill>
                <a:latin typeface="Gotham Office" panose="02000000000000000000" pitchFamily="2" charset="0"/>
                <a:cs typeface="Arial" pitchFamily="34" charset="0"/>
              </a:rPr>
              <a:t>Danke.</a:t>
            </a:r>
          </a:p>
        </p:txBody>
      </p:sp>
      <p:pic>
        <p:nvPicPr>
          <p:cNvPr id="11" name="Grafik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4537405"/>
            <a:ext cx="1440000" cy="411430"/>
          </a:xfrm>
          <a:prstGeom prst="rect">
            <a:avLst/>
          </a:prstGeom>
        </p:spPr>
      </p:pic>
    </p:spTree>
    <p:extLst>
      <p:ext uri="{BB962C8B-B14F-4D97-AF65-F5344CB8AC3E}">
        <p14:creationId xmlns:p14="http://schemas.microsoft.com/office/powerpoint/2010/main" val="3230629403"/>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5_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9452"/>
            <a:ext cx="8280000" cy="536307"/>
          </a:xfrm>
        </p:spPr>
        <p:txBody>
          <a:bodyPr/>
          <a:lstStyle>
            <a:lvl1pPr>
              <a:defRPr b="1" baseline="0">
                <a:latin typeface="Gotham Office" panose="02000000000000000000" pitchFamily="2" charset="0"/>
              </a:defRPr>
            </a:lvl1pPr>
          </a:lstStyle>
          <a:p>
            <a:r>
              <a:rPr lang="de-DE"/>
              <a:t>Titel, 28 </a:t>
            </a:r>
            <a:r>
              <a:rPr lang="de-DE" err="1"/>
              <a:t>pt</a:t>
            </a:r>
            <a:r>
              <a:rPr lang="de-DE"/>
              <a:t> und </a:t>
            </a:r>
            <a:r>
              <a:rPr lang="de-DE" err="1"/>
              <a:t>Bold</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5195" y="473718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C81DEB4E-0858-484E-8829-15A824F1B7D7}" type="datetime1">
              <a:rPr lang="de-DE" smtClean="0"/>
              <a:t>24.09.2025</a:t>
            </a:fld>
            <a:endParaRPr lang="de-CH"/>
          </a:p>
        </p:txBody>
      </p:sp>
      <p:sp>
        <p:nvSpPr>
          <p:cNvPr id="6" name="Fußzeilenplatzhalter 7">
            <a:extLst>
              <a:ext uri="{FF2B5EF4-FFF2-40B4-BE49-F238E27FC236}">
                <a16:creationId xmlns:a16="http://schemas.microsoft.com/office/drawing/2014/main" id="{9785915D-9504-8F43-980F-6689A3F8A307}"/>
              </a:ext>
            </a:extLst>
          </p:cNvPr>
          <p:cNvSpPr>
            <a:spLocks noGrp="1"/>
          </p:cNvSpPr>
          <p:nvPr>
            <p:ph type="ftr" sz="quarter" idx="3"/>
          </p:nvPr>
        </p:nvSpPr>
        <p:spPr>
          <a:xfrm>
            <a:off x="2955925" y="47355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DE"/>
          </a:p>
        </p:txBody>
      </p:sp>
      <p:sp>
        <p:nvSpPr>
          <p:cNvPr id="7" name="Textplatzhalter 6">
            <a:extLst>
              <a:ext uri="{FF2B5EF4-FFF2-40B4-BE49-F238E27FC236}">
                <a16:creationId xmlns:a16="http://schemas.microsoft.com/office/drawing/2014/main" id="{5CFF5DF0-B414-7B46-9873-FCACF1BEE02E}"/>
              </a:ext>
            </a:extLst>
          </p:cNvPr>
          <p:cNvSpPr>
            <a:spLocks noGrp="1"/>
          </p:cNvSpPr>
          <p:nvPr>
            <p:ph type="body" sz="quarter" idx="18" hasCustomPrompt="1"/>
          </p:nvPr>
        </p:nvSpPr>
        <p:spPr>
          <a:xfrm>
            <a:off x="436823" y="805561"/>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53071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Vollflächiges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2155" y="198899"/>
            <a:ext cx="8280000" cy="536307"/>
          </a:xfrm>
        </p:spPr>
        <p:txBody>
          <a:bodyPr/>
          <a:lstStyle>
            <a:lvl1pPr>
              <a:defRPr/>
            </a:lvl1pPr>
          </a:lstStyle>
          <a:p>
            <a:r>
              <a:rPr lang="de-DE"/>
              <a:t>Vollflächiges Bild</a:t>
            </a:r>
            <a:endParaRPr lang="de-CH"/>
          </a:p>
        </p:txBody>
      </p:sp>
      <p:sp>
        <p:nvSpPr>
          <p:cNvPr id="3" name="Fußzeilenplatzhalter 2"/>
          <p:cNvSpPr>
            <a:spLocks noGrp="1"/>
          </p:cNvSpPr>
          <p:nvPr>
            <p:ph type="ftr" sz="quarter" idx="10"/>
          </p:nvPr>
        </p:nvSpPr>
        <p:spPr>
          <a:xfrm>
            <a:off x="2954724" y="4738613"/>
            <a:ext cx="3086100" cy="237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800" b="0" i="0" u="none" strike="noStrike" kern="1200" cap="none" spc="0" normalizeH="0" baseline="20000" noProof="0">
              <a:ln>
                <a:noFill/>
              </a:ln>
              <a:solidFill>
                <a:srgbClr val="000000"/>
              </a:solidFill>
              <a:effectLst/>
              <a:uLnTx/>
              <a:uFillTx/>
              <a:latin typeface="Gotham Office" panose="02000000000000000000" pitchFamily="2" charset="0"/>
              <a:ea typeface="+mn-ea"/>
              <a:cs typeface="+mn-cs"/>
            </a:endParaRPr>
          </a:p>
        </p:txBody>
      </p:sp>
      <p:sp>
        <p:nvSpPr>
          <p:cNvPr id="4" name="Foliennummernplatzhalt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6" name="Bildplatzhalter 5"/>
          <p:cNvSpPr>
            <a:spLocks noGrp="1"/>
          </p:cNvSpPr>
          <p:nvPr>
            <p:ph type="pic" sz="quarter" idx="12"/>
          </p:nvPr>
        </p:nvSpPr>
        <p:spPr>
          <a:xfrm>
            <a:off x="431802" y="808040"/>
            <a:ext cx="8280400" cy="3671887"/>
          </a:xfrm>
          <a:prstGeom prst="rect">
            <a:avLst/>
          </a:prstGeom>
        </p:spPr>
        <p:txBody>
          <a:bodyPr/>
          <a:lstStyle>
            <a:lvl1pPr marL="0" indent="0">
              <a:buNone/>
              <a:defRPr sz="800" b="0">
                <a:latin typeface="Gotham Light" pitchFamily="50" charset="0"/>
              </a:defRPr>
            </a:lvl1pPr>
          </a:lstStyle>
          <a:p>
            <a:r>
              <a:rPr lang="de-DE"/>
              <a:t>Bild durch Klicken auf Symbol hinzufügen</a:t>
            </a:r>
            <a:endParaRPr lang="de-CH"/>
          </a:p>
        </p:txBody>
      </p:sp>
    </p:spTree>
    <p:extLst>
      <p:ext uri="{BB962C8B-B14F-4D97-AF65-F5344CB8AC3E}">
        <p14:creationId xmlns:p14="http://schemas.microsoft.com/office/powerpoint/2010/main" val="414680353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elfolie: Icon [Druck]">
    <p:spTree>
      <p:nvGrpSpPr>
        <p:cNvPr id="1" name=""/>
        <p:cNvGrpSpPr/>
        <p:nvPr/>
      </p:nvGrpSpPr>
      <p:grpSpPr>
        <a:xfrm>
          <a:off x="0" y="0"/>
          <a:ext cx="0" cy="0"/>
          <a:chOff x="0" y="0"/>
          <a:chExt cx="0" cy="0"/>
        </a:xfrm>
      </p:grpSpPr>
      <p:sp>
        <p:nvSpPr>
          <p:cNvPr id="10" name="Rechteck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a:latin typeface="Calibri" panose="020F0502020204030204" pitchFamily="34" charset="0"/>
            </a:endParaRPr>
          </a:p>
        </p:txBody>
      </p:sp>
      <p:sp>
        <p:nvSpPr>
          <p:cNvPr id="7" name="Oval 6">
            <a:extLst>
              <a:ext uri="{FF2B5EF4-FFF2-40B4-BE49-F238E27FC236}">
                <a16:creationId xmlns:a16="http://schemas.microsoft.com/office/drawing/2014/main" id="{A32D16B8-E0F3-7C46-B44C-FF771881BAD2}"/>
              </a:ext>
            </a:extLst>
          </p:cNvPr>
          <p:cNvSpPr>
            <a:spLocks noChangeAspect="1"/>
          </p:cNvSpPr>
          <p:nvPr userDrawn="1"/>
        </p:nvSpPr>
        <p:spPr>
          <a:xfrm>
            <a:off x="572038" y="983730"/>
            <a:ext cx="1944000" cy="1944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5" name="Titel 4"/>
          <p:cNvSpPr>
            <a:spLocks noGrp="1"/>
          </p:cNvSpPr>
          <p:nvPr>
            <p:ph type="title" hasCustomPrompt="1"/>
          </p:nvPr>
        </p:nvSpPr>
        <p:spPr>
          <a:xfrm>
            <a:off x="1383178" y="1526132"/>
            <a:ext cx="7329022" cy="797917"/>
          </a:xfrm>
        </p:spPr>
        <p:txBody>
          <a:bodyPr wrap="square">
            <a:spAutoFit/>
          </a:bodyPr>
          <a:lstStyle>
            <a:lvl1pPr>
              <a:defRPr sz="4500" b="1">
                <a:latin typeface="Calibri" panose="020F0502020204030204" pitchFamily="34" charset="0"/>
              </a:defRPr>
            </a:lvl1pPr>
          </a:lstStyle>
          <a:p>
            <a:r>
              <a:rPr lang="de-DE"/>
              <a:t>Titel 45 </a:t>
            </a:r>
            <a:r>
              <a:rPr lang="de-DE" err="1"/>
              <a:t>pt</a:t>
            </a:r>
            <a:r>
              <a:rPr lang="de-DE"/>
              <a:t>.</a:t>
            </a:r>
            <a:endParaRPr lang="de-CH"/>
          </a:p>
        </p:txBody>
      </p:sp>
      <p:sp>
        <p:nvSpPr>
          <p:cNvPr id="9" name="Textplatzhalter 8"/>
          <p:cNvSpPr>
            <a:spLocks noGrp="1"/>
          </p:cNvSpPr>
          <p:nvPr>
            <p:ph type="body" sz="quarter" idx="12" hasCustomPrompt="1"/>
          </p:nvPr>
        </p:nvSpPr>
        <p:spPr>
          <a:xfrm>
            <a:off x="1406708" y="2356917"/>
            <a:ext cx="7305492" cy="267184"/>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Pct val="110000"/>
              <a:buFont typeface="Arial" pitchFamily="34" charset="0"/>
              <a:buNone/>
              <a:tabLst/>
              <a:defRPr sz="1500" b="0" i="0">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600"/>
              </a:spcAft>
              <a:buClrTx/>
              <a:buSzPct val="110000"/>
              <a:buFont typeface="Arial" pitchFamily="34" charset="0"/>
              <a:buNone/>
              <a:tabLst/>
              <a:defRPr/>
            </a:pPr>
            <a:r>
              <a:rPr lang="de-DE"/>
              <a:t>Ort, Datum</a:t>
            </a:r>
            <a:endParaRPr lang="de-CH"/>
          </a:p>
        </p:txBody>
      </p:sp>
      <p:pic>
        <p:nvPicPr>
          <p:cNvPr id="4" name="Grafik 3" descr="Ein Bild, das Mond, Astronomisches Objekt, Raum, Astronomie enthält.&#10;&#10;KI-generierte Inhalte können fehlerhaft sein.">
            <a:extLst>
              <a:ext uri="{FF2B5EF4-FFF2-40B4-BE49-F238E27FC236}">
                <a16:creationId xmlns:a16="http://schemas.microsoft.com/office/drawing/2014/main" id="{52637B36-954D-B4F0-DA2E-DEF4D8C0C4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038" y="4326466"/>
            <a:ext cx="982818" cy="609599"/>
          </a:xfrm>
          <a:prstGeom prst="rect">
            <a:avLst/>
          </a:prstGeom>
        </p:spPr>
      </p:pic>
    </p:spTree>
    <p:extLst>
      <p:ext uri="{BB962C8B-B14F-4D97-AF65-F5344CB8AC3E}">
        <p14:creationId xmlns:p14="http://schemas.microsoft.com/office/powerpoint/2010/main" val="3580858699"/>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36" y="198438"/>
            <a:ext cx="8279964" cy="536307"/>
          </a:xfrm>
        </p:spPr>
        <p:txBody>
          <a:bodyPr tIns="104400"/>
          <a:lstStyle>
            <a:lvl1pPr>
              <a:defRPr b="1" baseline="0">
                <a:latin typeface="Calibri" panose="020F0502020204030204" pitchFamily="34" charset="0"/>
              </a:defRPr>
            </a:lvl1pPr>
          </a:lstStyle>
          <a:p>
            <a:r>
              <a:rPr lang="de-DE"/>
              <a:t>Agenda, Titel in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baseline="0">
                <a:latin typeface="Calibri" panose="020F0502020204030204" pitchFamily="34" charset="0"/>
              </a:defRPr>
            </a:lvl1pPr>
          </a:lstStyle>
          <a:p>
            <a:pPr algn="r"/>
            <a:fld id="{4B030655-AEF3-48AA-AB50-1ECC8BD668CB}" type="slidenum">
              <a:rPr lang="de-CH" smtClean="0"/>
              <a:pPr algn="r"/>
              <a:t>‹Nr.›</a:t>
            </a:fld>
            <a:endParaRPr lang="de-CH"/>
          </a:p>
        </p:txBody>
      </p:sp>
      <p:sp>
        <p:nvSpPr>
          <p:cNvPr id="6" name="Textplatzhalter 5"/>
          <p:cNvSpPr>
            <a:spLocks noGrp="1"/>
          </p:cNvSpPr>
          <p:nvPr>
            <p:ph type="body" sz="quarter" idx="15" hasCustomPrompt="1"/>
          </p:nvPr>
        </p:nvSpPr>
        <p:spPr>
          <a:xfrm>
            <a:off x="432257" y="1533593"/>
            <a:ext cx="8278467" cy="2972419"/>
          </a:xfrm>
        </p:spPr>
        <p:txBody>
          <a:bodyPr/>
          <a:lstStyle>
            <a:lvl1pPr>
              <a:defRPr b="1" i="0" baseline="0">
                <a:latin typeface="Calibri" panose="020F0502020204030204" pitchFamily="34" charset="0"/>
              </a:defRPr>
            </a:lvl1pPr>
            <a:lvl2pPr>
              <a:defRPr>
                <a:latin typeface="Calibri" panose="020F0502020204030204" pitchFamily="34" charset="0"/>
              </a:defRPr>
            </a:lvl2pPr>
            <a:lvl3pPr marL="180975">
              <a:defRPr>
                <a:latin typeface="Calibri" panose="020F0502020204030204" pitchFamily="34" charset="0"/>
              </a:defRPr>
            </a:lvl3pPr>
            <a:lvl4pPr marL="180975">
              <a:defRPr>
                <a:latin typeface="Calibri" panose="020F0502020204030204" pitchFamily="34" charset="0"/>
              </a:defRPr>
            </a:lvl4p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10" name="Datumsplatzhalter 4"/>
          <p:cNvSpPr>
            <a:spLocks noGrp="1"/>
          </p:cNvSpPr>
          <p:nvPr>
            <p:ph type="dt" sz="half" idx="2"/>
          </p:nvPr>
        </p:nvSpPr>
        <p:spPr>
          <a:xfrm>
            <a:off x="1512020" y="4737189"/>
            <a:ext cx="1440000" cy="237600"/>
          </a:xfrm>
          <a:prstGeom prst="rect">
            <a:avLst/>
          </a:prstGeom>
        </p:spPr>
        <p:txBody>
          <a:bodyPr vert="horz" lIns="0" tIns="0" rIns="0" bIns="0" rtlCol="0" anchor="b"/>
          <a:lstStyle>
            <a:lvl1pPr algn="l">
              <a:defRPr sz="800" b="0" i="0" baseline="0">
                <a:solidFill>
                  <a:schemeClr val="tx1"/>
                </a:solidFill>
                <a:latin typeface="Calibri" panose="020F0502020204030204" pitchFamily="34" charset="0"/>
              </a:defRPr>
            </a:lvl1pPr>
          </a:lstStyle>
          <a:p>
            <a:fld id="{0A16B932-B8D6-44C3-9F64-DA5F01C35648}" type="datetime1">
              <a:rPr lang="de-CH" smtClean="0"/>
              <a:pPr/>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7" name="Textplatzhalter 6">
            <a:extLst>
              <a:ext uri="{FF2B5EF4-FFF2-40B4-BE49-F238E27FC236}">
                <a16:creationId xmlns:a16="http://schemas.microsoft.com/office/drawing/2014/main" id="{288B9B1C-958C-FF4C-A359-5C3E6E17BACA}"/>
              </a:ext>
            </a:extLst>
          </p:cNvPr>
          <p:cNvSpPr>
            <a:spLocks noGrp="1"/>
          </p:cNvSpPr>
          <p:nvPr>
            <p:ph type="body" sz="quarter" idx="13" hasCustomPrompt="1"/>
          </p:nvPr>
        </p:nvSpPr>
        <p:spPr>
          <a:xfrm>
            <a:off x="431799" y="805560"/>
            <a:ext cx="8275749" cy="359665"/>
          </a:xfrm>
          <a:prstGeom prst="rect">
            <a:avLst/>
          </a:prstGeom>
        </p:spPr>
        <p:txBody>
          <a:bodyPr lIns="0" tIns="0" rIns="0" bIns="0"/>
          <a:lstStyle>
            <a:lvl1pPr marL="0" indent="0">
              <a:buNone/>
              <a:defRPr sz="2200" b="0" i="0" baseline="0">
                <a:solidFill>
                  <a:schemeClr val="tx1"/>
                </a:solidFill>
                <a:latin typeface="Calibri" panose="020F0502020204030204" pitchFamily="34" charset="0"/>
                <a:cs typeface="Calibri" panose="020F0502020204030204"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4263108609"/>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8625" y="198687"/>
            <a:ext cx="8280400" cy="536307"/>
          </a:xfrm>
        </p:spPr>
        <p:txBody>
          <a:bodyPr tIns="104400"/>
          <a:lstStyle>
            <a:lvl1pPr>
              <a:defRPr b="1" baseline="0">
                <a:latin typeface="Calibri" panose="020F0502020204030204" pitchFamily="34" charset="0"/>
              </a:defRPr>
            </a:lvl1pPr>
          </a:lstStyle>
          <a:p>
            <a:r>
              <a:rPr lang="de-DE"/>
              <a:t>Hier steht eine Headline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Calibri" panose="020F0502020204030204" pitchFamily="34" charset="0"/>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0" y="1534592"/>
            <a:ext cx="8280400" cy="2974843"/>
          </a:xfrm>
          <a:prstGeom prst="rect">
            <a:avLst/>
          </a:prstGeom>
        </p:spPr>
        <p:txBody>
          <a:bodyPr lIns="0" tIns="0" rIns="0" bIns="0"/>
          <a:lstStyle>
            <a:lvl1pPr marL="0" indent="0">
              <a:spcAft>
                <a:spcPts val="1200"/>
              </a:spcAft>
              <a:buNone/>
              <a:defRPr sz="1500" b="0" i="0" baseline="0">
                <a:latin typeface="Calibri" panose="020F0502020204030204" pitchFamily="34" charset="0"/>
              </a:defRPr>
            </a:lvl1pPr>
            <a:lvl2pPr marL="0" indent="0">
              <a:spcAft>
                <a:spcPts val="1200"/>
              </a:spcAft>
              <a:buNone/>
              <a:defRPr sz="1500" b="0"/>
            </a:lvl2pPr>
            <a:lvl3pPr marL="0" indent="0">
              <a:buNone/>
              <a:defRPr sz="1200" b="0" i="0" baseline="0">
                <a:latin typeface="Calibri" panose="020F0502020204030204" pitchFamily="34"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6"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Calibri" panose="020F0502020204030204" pitchFamily="34" charset="0"/>
              </a:defRPr>
            </a:lvl1pPr>
          </a:lstStyle>
          <a:p>
            <a:fld id="{F31A866E-DE7A-4D12-ACB3-1921253B0EF8}" type="datetime1">
              <a:rPr lang="de-CH" smtClean="0"/>
              <a:pPr/>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7" name="Textplatzhalter 6">
            <a:extLst>
              <a:ext uri="{FF2B5EF4-FFF2-40B4-BE49-F238E27FC236}">
                <a16:creationId xmlns:a16="http://schemas.microsoft.com/office/drawing/2014/main" id="{9CA77698-087A-AB47-B7D8-12324B815661}"/>
              </a:ext>
            </a:extLst>
          </p:cNvPr>
          <p:cNvSpPr>
            <a:spLocks noGrp="1"/>
          </p:cNvSpPr>
          <p:nvPr>
            <p:ph type="body" sz="quarter" idx="13"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Calibri" panose="020F0502020204030204" pitchFamily="34" charset="0"/>
                <a:cs typeface="Calibri" panose="020F0502020204030204"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808849269"/>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Calibri" panose="020F0502020204030204" pitchFamily="34"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Calibri" panose="020F0502020204030204" pitchFamily="34"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2434560"/>
            <a:ext cx="2340000" cy="2077200"/>
          </a:xfrm>
          <a:prstGeom prst="rect">
            <a:avLst/>
          </a:prstGeom>
        </p:spPr>
        <p:txBody>
          <a:bodyPr lIns="0" tIns="0" rIns="0" bIns="0"/>
          <a:lstStyle>
            <a:lvl1pPr marL="0" indent="0">
              <a:spcAft>
                <a:spcPts val="1200"/>
              </a:spcAft>
              <a:buNone/>
              <a:defRPr sz="1200" b="0" i="0" baseline="0">
                <a:solidFill>
                  <a:schemeClr val="tx1"/>
                </a:solidFill>
                <a:latin typeface="Calibri" panose="020F0502020204030204" pitchFamily="34" charset="0"/>
                <a:cs typeface="Calibri" panose="020F0502020204030204"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Calibri" panose="020F0502020204030204" pitchFamily="34" charset="0"/>
                <a:cs typeface="Calibri" panose="020F0502020204030204"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Calibri" panose="020F0502020204030204" pitchFamily="34" charset="0"/>
              </a:defRPr>
            </a:lvl1pPr>
          </a:lstStyle>
          <a:p>
            <a:fld id="{D9834BCE-93FA-4FB9-A716-BA77038A49F8}" type="datetime1">
              <a:rPr lang="de-CH" smtClean="0"/>
              <a:pPr/>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05559"/>
            <a:ext cx="8275749" cy="360000"/>
          </a:xfrm>
          <a:prstGeom prst="rect">
            <a:avLst/>
          </a:prstGeom>
        </p:spPr>
        <p:txBody>
          <a:bodyPr lIns="0" tIns="0" rIns="0" bIns="0"/>
          <a:lstStyle>
            <a:lvl1pPr marL="0" indent="0">
              <a:buNone/>
              <a:defRPr sz="2200" b="0" i="0" baseline="0">
                <a:solidFill>
                  <a:schemeClr val="tx1"/>
                </a:solidFill>
                <a:latin typeface="Calibri" panose="020F0502020204030204" pitchFamily="34" charset="0"/>
                <a:cs typeface="Calibri" panose="020F0502020204030204" pitchFamily="34" charset="0"/>
              </a:defRPr>
            </a:lvl1pPr>
          </a:lstStyle>
          <a:p>
            <a:pPr lvl="0"/>
            <a:r>
              <a:rPr lang="de-DE" err="1"/>
              <a:t>Subline</a:t>
            </a:r>
            <a:r>
              <a:rPr lang="de-DE"/>
              <a:t> in 22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489078" y="1741696"/>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spTree>
    <p:extLst>
      <p:ext uri="{BB962C8B-B14F-4D97-AF65-F5344CB8AC3E}">
        <p14:creationId xmlns:p14="http://schemas.microsoft.com/office/powerpoint/2010/main" val="3232172656"/>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Calibri" panose="020F0502020204030204" pitchFamily="34"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Calibri" panose="020F0502020204030204" pitchFamily="34"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1349596"/>
            <a:ext cx="2340000" cy="3162164"/>
          </a:xfrm>
          <a:prstGeom prst="rect">
            <a:avLst/>
          </a:prstGeom>
        </p:spPr>
        <p:txBody>
          <a:bodyPr lIns="0" tIns="0" rIns="0" bIns="0"/>
          <a:lstStyle>
            <a:lvl1pPr marL="0" indent="0">
              <a:spcAft>
                <a:spcPts val="1200"/>
              </a:spcAft>
              <a:buNone/>
              <a:defRPr sz="1200" b="0" i="0" baseline="0">
                <a:solidFill>
                  <a:schemeClr val="tx1"/>
                </a:solidFill>
                <a:latin typeface="Calibri" panose="020F0502020204030204" pitchFamily="34" charset="0"/>
                <a:cs typeface="Calibri" panose="020F0502020204030204"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Calibri" panose="020F0502020204030204" pitchFamily="34" charset="0"/>
                <a:cs typeface="Calibri" panose="020F0502020204030204"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Calibri" panose="020F0502020204030204" pitchFamily="34" charset="0"/>
              </a:defRPr>
            </a:lvl1pPr>
          </a:lstStyle>
          <a:p>
            <a:fld id="{D9834BCE-93FA-4FB9-A716-BA77038A49F8}" type="datetime1">
              <a:rPr lang="de-CH" smtClean="0"/>
              <a:pPr/>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Calibri" panose="020F0502020204030204" pitchFamily="34" charset="0"/>
                <a:cs typeface="Calibri" panose="020F0502020204030204"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07252"/>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xt mit Butt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33311" y="200387"/>
            <a:ext cx="7378947" cy="536307"/>
          </a:xfrm>
        </p:spPr>
        <p:txBody>
          <a:bodyPr/>
          <a:lstStyle>
            <a:lvl1pPr>
              <a:defRPr b="1" baseline="0">
                <a:latin typeface="Calibri" panose="020F0502020204030204" pitchFamily="34" charset="0"/>
              </a:defRPr>
            </a:lvl1pPr>
          </a:lstStyle>
          <a:p>
            <a:r>
              <a:rPr lang="de-DE"/>
              <a:t>Titel mit Button,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Calibri" panose="020F0502020204030204" pitchFamily="34"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74162" y="1352067"/>
            <a:ext cx="2340000" cy="3164400"/>
          </a:xfrm>
          <a:prstGeom prst="rect">
            <a:avLst/>
          </a:prstGeom>
        </p:spPr>
        <p:txBody>
          <a:bodyPr lIns="0" tIns="0" rIns="0" bIns="0"/>
          <a:lstStyle>
            <a:lvl1pPr marL="0" indent="0">
              <a:spcAft>
                <a:spcPts val="1200"/>
              </a:spcAft>
              <a:buNone/>
              <a:defRPr sz="1200" b="0" i="0">
                <a:solidFill>
                  <a:schemeClr val="tx1"/>
                </a:solidFill>
                <a:latin typeface="Calibri" panose="020F0502020204030204" pitchFamily="34" charset="0"/>
                <a:cs typeface="Calibri" panose="020F0502020204030204"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78722"/>
            <a:ext cx="5652000" cy="3229200"/>
          </a:xfrm>
          <a:prstGeom prst="rect">
            <a:avLst/>
          </a:prstGeom>
        </p:spPr>
        <p:txBody>
          <a:bodyPr lIns="72000" tIns="72000"/>
          <a:lstStyle>
            <a:lvl1pPr>
              <a:buNone/>
              <a:defRPr sz="800" b="0" i="0">
                <a:latin typeface="Calibri" panose="020F0502020204030204" pitchFamily="34" charset="0"/>
                <a:cs typeface="Calibri" panose="020F0502020204030204" pitchFamily="34" charset="0"/>
              </a:defRPr>
            </a:lvl1pPr>
          </a:lstStyle>
          <a:p>
            <a:r>
              <a:rPr lang="de-DE"/>
              <a:t>Bild durch Klicken auf Symbol hinzufügen</a:t>
            </a:r>
            <a:endParaRPr lang="de-CH"/>
          </a:p>
        </p:txBody>
      </p:sp>
      <p:sp>
        <p:nvSpPr>
          <p:cNvPr id="6"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Calibri" panose="020F0502020204030204" pitchFamily="34" charset="0"/>
              </a:defRPr>
            </a:lvl1pPr>
          </a:lstStyle>
          <a:p>
            <a:fld id="{2F7BA337-EA6D-4B39-8E52-F328DB675C8A}" type="datetime1">
              <a:rPr lang="de-CH" smtClean="0"/>
              <a:pPr/>
              <a:t>24.09.2025</a:t>
            </a:fld>
            <a:endParaRPr lang="de-CH"/>
          </a:p>
        </p:txBody>
      </p:sp>
      <p:sp>
        <p:nvSpPr>
          <p:cNvPr id="4" name="Bildplatzhalter 3"/>
          <p:cNvSpPr>
            <a:spLocks noGrp="1"/>
          </p:cNvSpPr>
          <p:nvPr>
            <p:ph type="pic" sz="quarter" idx="16" hasCustomPrompt="1"/>
          </p:nvPr>
        </p:nvSpPr>
        <p:spPr>
          <a:xfrm>
            <a:off x="436304" y="284865"/>
            <a:ext cx="792000" cy="792000"/>
          </a:xfrm>
          <a:prstGeom prst="ellipse">
            <a:avLst/>
          </a:prstGeom>
        </p:spPr>
        <p:txBody>
          <a:bodyPr anchor="ctr">
            <a:normAutofit/>
          </a:bodyPr>
          <a:lstStyle>
            <a:lvl1pPr marL="0" indent="0" algn="ctr">
              <a:spcAft>
                <a:spcPts val="0"/>
              </a:spcAft>
              <a:buNone/>
              <a:defRPr sz="700" b="0" i="0">
                <a:latin typeface="Calibri" panose="020F0502020204030204" pitchFamily="34" charset="0"/>
              </a:defRPr>
            </a:lvl1pPr>
          </a:lstStyle>
          <a:p>
            <a:r>
              <a:rPr lang="de-CH"/>
              <a:t>Button</a:t>
            </a:r>
            <a:br>
              <a:rPr lang="de-CH"/>
            </a:br>
            <a:r>
              <a:rPr lang="de-CH"/>
              <a:t>durch</a:t>
            </a:r>
            <a:br>
              <a:rPr lang="de-CH"/>
            </a:br>
            <a:r>
              <a:rPr lang="de-CH"/>
              <a:t>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8F7B8818-2AF4-FA47-86F2-CBA376CD25DE}"/>
              </a:ext>
            </a:extLst>
          </p:cNvPr>
          <p:cNvSpPr>
            <a:spLocks noGrp="1"/>
          </p:cNvSpPr>
          <p:nvPr>
            <p:ph type="body" sz="quarter" idx="18" hasCustomPrompt="1"/>
          </p:nvPr>
        </p:nvSpPr>
        <p:spPr>
          <a:xfrm>
            <a:off x="1331537" y="805561"/>
            <a:ext cx="7380000" cy="359664"/>
          </a:xfrm>
          <a:prstGeom prst="rect">
            <a:avLst/>
          </a:prstGeom>
        </p:spPr>
        <p:txBody>
          <a:bodyPr lIns="0" tIns="0" rIns="0" bIns="0"/>
          <a:lstStyle>
            <a:lvl1pPr marL="0" indent="0">
              <a:buNone/>
              <a:defRPr sz="2200" b="0" i="0" baseline="0">
                <a:solidFill>
                  <a:schemeClr val="tx1"/>
                </a:solidFill>
                <a:latin typeface="Calibri" panose="020F0502020204030204" pitchFamily="34" charset="0"/>
                <a:cs typeface="Calibri" panose="020F0502020204030204"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940977772"/>
      </p:ext>
    </p:extLst>
  </p:cSld>
  <p:clrMapOvr>
    <a:masterClrMapping/>
  </p:clrMapOvr>
  <p:extLst>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el und rund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Calibri" panose="020F0502020204030204" pitchFamily="34" charset="0"/>
              </a:defRPr>
            </a:lvl1pPr>
          </a:lstStyle>
          <a:p>
            <a:r>
              <a:rPr lang="de-DE"/>
              <a:t>Titel, 28 </a:t>
            </a:r>
            <a:r>
              <a:rPr lang="de-DE" err="1"/>
              <a:t>pt</a:t>
            </a:r>
            <a:r>
              <a:rPr lang="de-DE"/>
              <a:t> mit runde Bilder.</a:t>
            </a:r>
            <a:endParaRPr lang="de-CH"/>
          </a:p>
        </p:txBody>
      </p:sp>
      <p:sp>
        <p:nvSpPr>
          <p:cNvPr id="4" name="Foliennummernplatzhalter 3"/>
          <p:cNvSpPr>
            <a:spLocks noGrp="1"/>
          </p:cNvSpPr>
          <p:nvPr>
            <p:ph type="sldNum" sz="quarter" idx="11"/>
          </p:nvPr>
        </p:nvSpPr>
        <p:spPr/>
        <p:txBody>
          <a:bodyPr/>
          <a:lstStyle>
            <a:lvl1pPr>
              <a:defRPr>
                <a:latin typeface="Calibri" panose="020F0502020204030204" pitchFamily="34"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Calibri" panose="020F0502020204030204" pitchFamily="34" charset="0"/>
              </a:defRPr>
            </a:lvl1pPr>
          </a:lstStyle>
          <a:p>
            <a:fld id="{EDCEAC02-FDCD-497A-A6C2-C9F775A504BD}" type="datetime1">
              <a:rPr lang="de-CH" smtClean="0"/>
              <a:pPr/>
              <a:t>24.09.2025</a:t>
            </a:fld>
            <a:endParaRPr lang="de-CH"/>
          </a:p>
        </p:txBody>
      </p:sp>
      <p:sp>
        <p:nvSpPr>
          <p:cNvPr id="6" name="Bildplatzhalter 5"/>
          <p:cNvSpPr>
            <a:spLocks noGrp="1"/>
          </p:cNvSpPr>
          <p:nvPr>
            <p:ph type="pic" sz="quarter" idx="12" hasCustomPrompt="1"/>
          </p:nvPr>
        </p:nvSpPr>
        <p:spPr>
          <a:xfrm>
            <a:off x="432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Calibri" panose="020F0502020204030204" pitchFamily="34"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8" name="Bildplatzhalter 7"/>
          <p:cNvSpPr>
            <a:spLocks noGrp="1"/>
          </p:cNvSpPr>
          <p:nvPr>
            <p:ph type="pic" sz="quarter" idx="13" hasCustomPrompt="1"/>
          </p:nvPr>
        </p:nvSpPr>
        <p:spPr>
          <a:xfrm>
            <a:off x="3096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Calibri" panose="020F0502020204030204" pitchFamily="34"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0" name="Bildplatzhalter 9"/>
          <p:cNvSpPr>
            <a:spLocks noGrp="1"/>
          </p:cNvSpPr>
          <p:nvPr>
            <p:ph type="pic" sz="quarter" idx="14" hasCustomPrompt="1"/>
          </p:nvPr>
        </p:nvSpPr>
        <p:spPr>
          <a:xfrm>
            <a:off x="5760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a:latin typeface="Calibri" panose="020F0502020204030204" pitchFamily="34"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2" name="Textplatzhalter 11"/>
          <p:cNvSpPr>
            <a:spLocks noGrp="1"/>
          </p:cNvSpPr>
          <p:nvPr>
            <p:ph type="body" sz="quarter" idx="15" hasCustomPrompt="1"/>
          </p:nvPr>
        </p:nvSpPr>
        <p:spPr>
          <a:xfrm>
            <a:off x="432000" y="3038680"/>
            <a:ext cx="2520000" cy="1468315"/>
          </a:xfrm>
        </p:spPr>
        <p:txBody>
          <a:bodyPr/>
          <a:lstStyle>
            <a:lvl1pPr marL="0" indent="0">
              <a:spcAft>
                <a:spcPts val="600"/>
              </a:spcAft>
              <a:buNone/>
              <a:defRPr b="1" baseline="0">
                <a:latin typeface="Calibri" panose="020F0502020204030204" pitchFamily="34" charset="0"/>
              </a:defRPr>
            </a:lvl1pPr>
            <a:lvl2pPr marL="144000" indent="-144000">
              <a:spcAft>
                <a:spcPts val="600"/>
              </a:spcAft>
              <a:defRPr>
                <a:latin typeface="Calibri" panose="020F0502020204030204" pitchFamily="34" charset="0"/>
              </a:defRPr>
            </a:lvl2pPr>
          </a:lstStyle>
          <a:p>
            <a:pPr lvl="0"/>
            <a:r>
              <a:rPr lang="de-DE"/>
              <a:t>Hinweistext, 15 </a:t>
            </a:r>
            <a:r>
              <a:rPr lang="de-DE" err="1"/>
              <a:t>pt</a:t>
            </a:r>
            <a:r>
              <a:rPr lang="de-DE"/>
              <a:t> </a:t>
            </a:r>
          </a:p>
          <a:p>
            <a:pPr lvl="1"/>
            <a:r>
              <a:rPr lang="de-DE"/>
              <a:t>Lauftext, 15 </a:t>
            </a:r>
            <a:r>
              <a:rPr lang="de-DE" err="1"/>
              <a:t>pt</a:t>
            </a:r>
            <a:endParaRPr lang="de-DE"/>
          </a:p>
          <a:p>
            <a:pPr lvl="1"/>
            <a:r>
              <a:rPr lang="de-DE"/>
              <a:t>Lauftext, 15 </a:t>
            </a:r>
            <a:r>
              <a:rPr lang="de-DE" err="1"/>
              <a:t>pt</a:t>
            </a:r>
            <a:endParaRPr lang="de-DE"/>
          </a:p>
        </p:txBody>
      </p:sp>
      <p:sp>
        <p:nvSpPr>
          <p:cNvPr id="14" name="Textplatzhalter 13"/>
          <p:cNvSpPr>
            <a:spLocks noGrp="1"/>
          </p:cNvSpPr>
          <p:nvPr>
            <p:ph type="body" sz="quarter" idx="16" hasCustomPrompt="1"/>
          </p:nvPr>
        </p:nvSpPr>
        <p:spPr>
          <a:xfrm>
            <a:off x="3096000" y="3039430"/>
            <a:ext cx="2520000" cy="1467565"/>
          </a:xfrm>
        </p:spPr>
        <p:txBody>
          <a:bodyPr/>
          <a:lstStyle>
            <a:lvl1pPr marL="0" indent="0">
              <a:spcAft>
                <a:spcPts val="600"/>
              </a:spcAft>
              <a:buNone/>
              <a:defRPr b="1">
                <a:latin typeface="Calibri" panose="020F0502020204030204" pitchFamily="34" charset="0"/>
              </a:defRPr>
            </a:lvl1pPr>
            <a:lvl2pPr marL="144000" indent="-144000">
              <a:spcAft>
                <a:spcPts val="600"/>
              </a:spcAft>
              <a:defRPr>
                <a:latin typeface="Calibri" panose="020F0502020204030204" pitchFamily="34"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7" name="Textplatzhalter 6"/>
          <p:cNvSpPr>
            <a:spLocks noGrp="1"/>
          </p:cNvSpPr>
          <p:nvPr>
            <p:ph type="body" sz="quarter" idx="17" hasCustomPrompt="1"/>
          </p:nvPr>
        </p:nvSpPr>
        <p:spPr>
          <a:xfrm>
            <a:off x="5760000" y="3039430"/>
            <a:ext cx="2520000" cy="1467565"/>
          </a:xfrm>
        </p:spPr>
        <p:txBody>
          <a:bodyPr/>
          <a:lstStyle>
            <a:lvl1pPr marL="0" indent="0">
              <a:spcAft>
                <a:spcPts val="600"/>
              </a:spcAft>
              <a:buNone/>
              <a:defRPr b="1">
                <a:latin typeface="Calibri" panose="020F0502020204030204" pitchFamily="34" charset="0"/>
              </a:defRPr>
            </a:lvl1pPr>
            <a:lvl2pPr marL="144000" indent="-144000">
              <a:spcAft>
                <a:spcPts val="600"/>
              </a:spcAft>
              <a:defRPr>
                <a:latin typeface="Calibri" panose="020F0502020204030204" pitchFamily="34"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3" name="Fußzeilenplatzhalter 2"/>
          <p:cNvSpPr>
            <a:spLocks noGrp="1"/>
          </p:cNvSpPr>
          <p:nvPr>
            <p:ph type="ftr" sz="quarter" idx="18"/>
          </p:nvPr>
        </p:nvSpPr>
        <p:spPr/>
        <p:txBody>
          <a:bodyPr/>
          <a:lstStyle/>
          <a:p>
            <a:endParaRPr lang="de-CH"/>
          </a:p>
        </p:txBody>
      </p:sp>
      <p:sp>
        <p:nvSpPr>
          <p:cNvPr id="13" name="Textplatzhalter 6">
            <a:extLst>
              <a:ext uri="{FF2B5EF4-FFF2-40B4-BE49-F238E27FC236}">
                <a16:creationId xmlns:a16="http://schemas.microsoft.com/office/drawing/2014/main" id="{A708070B-FCC4-344F-9229-D61DD84FF886}"/>
              </a:ext>
            </a:extLst>
          </p:cNvPr>
          <p:cNvSpPr>
            <a:spLocks noGrp="1"/>
          </p:cNvSpPr>
          <p:nvPr>
            <p:ph type="body" sz="quarter" idx="19"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Calibri" panose="020F0502020204030204" pitchFamily="34" charset="0"/>
                <a:cs typeface="Calibri" panose="020F0502020204030204"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880318505"/>
      </p:ext>
    </p:extLst>
  </p:cSld>
  <p:clrMapOvr>
    <a:masterClrMapping/>
  </p:clrMapOvr>
  <p:extLst>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Calibri" panose="020F0502020204030204" pitchFamily="34" charset="0"/>
              </a:defRPr>
            </a:lvl1pPr>
          </a:lstStyle>
          <a:p>
            <a:r>
              <a:rPr lang="de-DE"/>
              <a:t>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Calibri" panose="020F0502020204030204" pitchFamily="34"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Calibri" panose="020F0502020204030204" pitchFamily="34" charset="0"/>
              </a:defRPr>
            </a:lvl1pPr>
          </a:lstStyle>
          <a:p>
            <a:fld id="{EDCEAC02-FDCD-497A-A6C2-C9F775A504BD}" type="datetime1">
              <a:rPr lang="de-CH" smtClean="0"/>
              <a:pPr/>
              <a:t>24.09.2025</a:t>
            </a:fld>
            <a:endParaRPr lang="de-CH"/>
          </a:p>
        </p:txBody>
      </p:sp>
      <p:sp>
        <p:nvSpPr>
          <p:cNvPr id="3" name="Fußzeilenplatzhalter 2"/>
          <p:cNvSpPr>
            <a:spLocks noGrp="1"/>
          </p:cNvSpPr>
          <p:nvPr>
            <p:ph type="ftr" sz="quarter" idx="12"/>
          </p:nvPr>
        </p:nvSpPr>
        <p:spPr/>
        <p:txBody>
          <a:bodyPr/>
          <a:lstStyle/>
          <a:p>
            <a:endParaRPr lang="de-CH"/>
          </a:p>
        </p:txBody>
      </p:sp>
      <p:sp>
        <p:nvSpPr>
          <p:cNvPr id="6" name="Textplatzhalter 6">
            <a:extLst>
              <a:ext uri="{FF2B5EF4-FFF2-40B4-BE49-F238E27FC236}">
                <a16:creationId xmlns:a16="http://schemas.microsoft.com/office/drawing/2014/main" id="{74787655-25FE-2248-B20F-0F8DB9DF0556}"/>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Calibri" panose="020F0502020204030204" pitchFamily="34" charset="0"/>
                <a:cs typeface="Calibri" panose="020F0502020204030204"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84549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36" y="198438"/>
            <a:ext cx="8279964" cy="536307"/>
          </a:xfrm>
        </p:spPr>
        <p:txBody>
          <a:bodyPr tIns="104400"/>
          <a:lstStyle>
            <a:lvl1pPr>
              <a:defRPr b="1" baseline="0">
                <a:latin typeface="Gotham Office" panose="02000000000000000000" pitchFamily="2" charset="0"/>
              </a:defRPr>
            </a:lvl1pPr>
          </a:lstStyle>
          <a:p>
            <a:r>
              <a:rPr lang="de-DE"/>
              <a:t>Agenda, Titel in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baseline="0">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Textplatzhalter 5"/>
          <p:cNvSpPr>
            <a:spLocks noGrp="1"/>
          </p:cNvSpPr>
          <p:nvPr>
            <p:ph type="body" sz="quarter" idx="15" hasCustomPrompt="1"/>
          </p:nvPr>
        </p:nvSpPr>
        <p:spPr>
          <a:xfrm>
            <a:off x="432257" y="1533593"/>
            <a:ext cx="8278467" cy="2972419"/>
          </a:xfrm>
        </p:spPr>
        <p:txBody>
          <a:bodyPr/>
          <a:lstStyle>
            <a:lvl1pPr>
              <a:defRPr b="1" i="0" baseline="0">
                <a:latin typeface="Gotham Office" panose="02000000000000000000" pitchFamily="2" charset="0"/>
              </a:defRPr>
            </a:lvl1pPr>
            <a:lvl2pPr>
              <a:defRPr>
                <a:latin typeface="Gotham Office" panose="02000000000000000000" pitchFamily="2" charset="0"/>
              </a:defRPr>
            </a:lvl2pPr>
            <a:lvl3pPr marL="180975">
              <a:defRPr>
                <a:latin typeface="Gotham Office" panose="02000000000000000000" pitchFamily="2" charset="0"/>
              </a:defRPr>
            </a:lvl3pPr>
            <a:lvl4pPr marL="180975">
              <a:defRPr>
                <a:latin typeface="Gotham Office" panose="02000000000000000000" pitchFamily="2" charset="0"/>
              </a:defRPr>
            </a:lvl4p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10" name="Datumsplatzhalter 4"/>
          <p:cNvSpPr>
            <a:spLocks noGrp="1"/>
          </p:cNvSpPr>
          <p:nvPr>
            <p:ph type="dt" sz="half" idx="2"/>
          </p:nvPr>
        </p:nvSpPr>
        <p:spPr>
          <a:xfrm>
            <a:off x="1512020" y="4737189"/>
            <a:ext cx="1440000" cy="237600"/>
          </a:xfrm>
          <a:prstGeom prst="rect">
            <a:avLst/>
          </a:prstGeom>
        </p:spPr>
        <p:txBody>
          <a:bodyPr vert="horz" lIns="0" tIns="0" rIns="0" bIns="0" rtlCol="0" anchor="b"/>
          <a:lstStyle>
            <a:lvl1pPr algn="l">
              <a:defRPr sz="800" b="0" i="0" baseline="0">
                <a:solidFill>
                  <a:schemeClr val="tx1"/>
                </a:solidFill>
                <a:latin typeface="Gotham Office" panose="02000000000000000000" pitchFamily="2" charset="0"/>
              </a:defRPr>
            </a:lvl1pPr>
          </a:lstStyle>
          <a:p>
            <a:fld id="{0A16B932-B8D6-44C3-9F64-DA5F01C35648}" type="datetime1">
              <a:rPr lang="de-CH" smtClean="0"/>
              <a:pPr/>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7" name="Textplatzhalter 6">
            <a:extLst>
              <a:ext uri="{FF2B5EF4-FFF2-40B4-BE49-F238E27FC236}">
                <a16:creationId xmlns:a16="http://schemas.microsoft.com/office/drawing/2014/main" id="{288B9B1C-958C-FF4C-A359-5C3E6E17BACA}"/>
              </a:ext>
            </a:extLst>
          </p:cNvPr>
          <p:cNvSpPr>
            <a:spLocks noGrp="1"/>
          </p:cNvSpPr>
          <p:nvPr>
            <p:ph type="body" sz="quarter" idx="13" hasCustomPrompt="1"/>
          </p:nvPr>
        </p:nvSpPr>
        <p:spPr>
          <a:xfrm>
            <a:off x="431799" y="805560"/>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16164916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lfolie: Icon [Druck]">
    <p:spTree>
      <p:nvGrpSpPr>
        <p:cNvPr id="1" name=""/>
        <p:cNvGrpSpPr/>
        <p:nvPr/>
      </p:nvGrpSpPr>
      <p:grpSpPr>
        <a:xfrm>
          <a:off x="0" y="0"/>
          <a:ext cx="0" cy="0"/>
          <a:chOff x="0" y="0"/>
          <a:chExt cx="0" cy="0"/>
        </a:xfrm>
      </p:grpSpPr>
      <p:sp>
        <p:nvSpPr>
          <p:cNvPr id="10" name="Rechteck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b="0" i="0">
              <a:latin typeface="Gotham Office" panose="02000000000000000000" pitchFamily="2" charset="0"/>
            </a:endParaRPr>
          </a:p>
        </p:txBody>
      </p:sp>
      <p:sp>
        <p:nvSpPr>
          <p:cNvPr id="7" name="Oval 6">
            <a:extLst>
              <a:ext uri="{FF2B5EF4-FFF2-40B4-BE49-F238E27FC236}">
                <a16:creationId xmlns:a16="http://schemas.microsoft.com/office/drawing/2014/main" id="{A32D16B8-E0F3-7C46-B44C-FF771881BAD2}"/>
              </a:ext>
            </a:extLst>
          </p:cNvPr>
          <p:cNvSpPr>
            <a:spLocks noChangeAspect="1"/>
          </p:cNvSpPr>
          <p:nvPr userDrawn="1"/>
        </p:nvSpPr>
        <p:spPr>
          <a:xfrm>
            <a:off x="572038" y="983730"/>
            <a:ext cx="1944000" cy="1944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4537241"/>
            <a:ext cx="1440000" cy="411430"/>
          </a:xfrm>
          <a:prstGeom prst="rect">
            <a:avLst/>
          </a:prstGeom>
        </p:spPr>
      </p:pic>
      <p:sp>
        <p:nvSpPr>
          <p:cNvPr id="5" name="Titel 4"/>
          <p:cNvSpPr>
            <a:spLocks noGrp="1"/>
          </p:cNvSpPr>
          <p:nvPr>
            <p:ph type="title" hasCustomPrompt="1"/>
          </p:nvPr>
        </p:nvSpPr>
        <p:spPr>
          <a:xfrm>
            <a:off x="1383178" y="1526133"/>
            <a:ext cx="7329022" cy="797917"/>
          </a:xfrm>
        </p:spPr>
        <p:txBody>
          <a:bodyPr wrap="square">
            <a:spAutoFit/>
          </a:bodyPr>
          <a:lstStyle>
            <a:lvl1pPr>
              <a:defRPr sz="4500" b="1">
                <a:latin typeface="Gotham Office" panose="02000000000000000000" pitchFamily="2" charset="0"/>
              </a:defRPr>
            </a:lvl1pPr>
          </a:lstStyle>
          <a:p>
            <a:r>
              <a:rPr lang="de-DE"/>
              <a:t>Titel 45 </a:t>
            </a:r>
            <a:r>
              <a:rPr lang="de-DE" err="1"/>
              <a:t>pt</a:t>
            </a:r>
            <a:r>
              <a:rPr lang="de-DE"/>
              <a:t>.</a:t>
            </a:r>
            <a:endParaRPr lang="de-CH"/>
          </a:p>
        </p:txBody>
      </p:sp>
      <p:sp>
        <p:nvSpPr>
          <p:cNvPr id="9" name="Textplatzhalter 8"/>
          <p:cNvSpPr>
            <a:spLocks noGrp="1"/>
          </p:cNvSpPr>
          <p:nvPr>
            <p:ph type="body" sz="quarter" idx="12" hasCustomPrompt="1"/>
          </p:nvPr>
        </p:nvSpPr>
        <p:spPr>
          <a:xfrm>
            <a:off x="1406708" y="2356917"/>
            <a:ext cx="7305492" cy="267184"/>
          </a:xfrm>
          <a:prstGeom prst="rect">
            <a:avLst/>
          </a:prstGeom>
        </p:spPr>
        <p:txBody>
          <a:bodyPr wrap="square" lIns="0" tIns="36000" rIns="0" bIns="0">
            <a:spAutoFit/>
          </a:bodyPr>
          <a:lstStyle>
            <a:lvl1pPr marL="0" marR="0" indent="0" algn="l" defTabSz="914378" rtl="0" eaLnBrk="1" fontAlgn="auto" latinLnBrk="0" hangingPunct="1">
              <a:lnSpc>
                <a:spcPct val="100000"/>
              </a:lnSpc>
              <a:spcBef>
                <a:spcPts val="0"/>
              </a:spcBef>
              <a:spcAft>
                <a:spcPts val="0"/>
              </a:spcAft>
              <a:buClrTx/>
              <a:buSzPct val="110000"/>
              <a:buFont typeface="Arial" pitchFamily="34" charset="0"/>
              <a:buNone/>
              <a:tabLst/>
              <a:defRPr sz="1500" b="0" i="0">
                <a:latin typeface="Gotham Office" panose="02000000000000000000" pitchFamily="2" charset="0"/>
              </a:defRPr>
            </a:lvl1pPr>
          </a:lstStyle>
          <a:p>
            <a:pPr marL="0" marR="0" lvl="0" indent="0" algn="l" defTabSz="914378" rtl="0" eaLnBrk="1" fontAlgn="auto" latinLnBrk="0" hangingPunct="1">
              <a:lnSpc>
                <a:spcPct val="100000"/>
              </a:lnSpc>
              <a:spcBef>
                <a:spcPts val="0"/>
              </a:spcBef>
              <a:spcAft>
                <a:spcPts val="600"/>
              </a:spcAft>
              <a:buClrTx/>
              <a:buSzPct val="110000"/>
              <a:buFont typeface="Arial" pitchFamily="34" charset="0"/>
              <a:buNone/>
              <a:tabLst/>
              <a:defRPr/>
            </a:pPr>
            <a:r>
              <a:rPr lang="de-DE"/>
              <a:t>Ort, Datum</a:t>
            </a:r>
            <a:endParaRPr lang="de-CH"/>
          </a:p>
        </p:txBody>
      </p:sp>
    </p:spTree>
    <p:extLst>
      <p:ext uri="{BB962C8B-B14F-4D97-AF65-F5344CB8AC3E}">
        <p14:creationId xmlns:p14="http://schemas.microsoft.com/office/powerpoint/2010/main" val="160717659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0289" y="201611"/>
            <a:ext cx="8280000" cy="536307"/>
          </a:xfrm>
        </p:spPr>
        <p:txBody>
          <a:bodyPr tIns="104400"/>
          <a:lstStyle>
            <a:lvl1pPr>
              <a:defRPr b="1" baseline="0">
                <a:latin typeface="Calibri" panose="020F0502020204030204" pitchFamily="34" charset="0"/>
              </a:defRPr>
            </a:lvl1pPr>
          </a:lstStyle>
          <a:p>
            <a:r>
              <a:rPr lang="de-DE"/>
              <a:t>Halb-Halb-Teilung. Bild/Text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Calibri" panose="020F0502020204030204" pitchFamily="34"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799" y="1312953"/>
            <a:ext cx="3776399" cy="863836"/>
          </a:xfrm>
          <a:prstGeom prst="rect">
            <a:avLst/>
          </a:prstGeom>
        </p:spPr>
        <p:txBody>
          <a:bodyPr lIns="0" tIns="0" rIns="0" bIns="0"/>
          <a:lstStyle>
            <a:lvl1pPr marL="0" indent="0">
              <a:buNone/>
              <a:defRPr sz="1500" b="0" i="0" baseline="0">
                <a:solidFill>
                  <a:schemeClr val="tx1"/>
                </a:solidFill>
                <a:latin typeface="Calibri" panose="020F0502020204030204" pitchFamily="34" charset="0"/>
                <a:cs typeface="Calibri" panose="020F0502020204030204"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10" name="Bildplatzhalter 8"/>
          <p:cNvSpPr>
            <a:spLocks noGrp="1"/>
          </p:cNvSpPr>
          <p:nvPr>
            <p:ph type="pic" sz="quarter" idx="15"/>
          </p:nvPr>
        </p:nvSpPr>
        <p:spPr>
          <a:xfrm>
            <a:off x="4572200" y="1278958"/>
            <a:ext cx="4140000" cy="3229200"/>
          </a:xfrm>
          <a:prstGeom prst="rect">
            <a:avLst/>
          </a:prstGeom>
        </p:spPr>
        <p:txBody>
          <a:bodyPr lIns="72000" tIns="72000"/>
          <a:lstStyle>
            <a:lvl1pPr>
              <a:buNone/>
              <a:defRPr sz="800" b="0" i="0" baseline="0">
                <a:latin typeface="Calibri" panose="020F0502020204030204" pitchFamily="34" charset="0"/>
                <a:cs typeface="Calibri" panose="020F0502020204030204" pitchFamily="34" charset="0"/>
              </a:defRPr>
            </a:lvl1pPr>
          </a:lstStyle>
          <a:p>
            <a:r>
              <a:rPr lang="de-DE"/>
              <a:t>Bild durch Klicken auf Symbol hinzufügen</a:t>
            </a:r>
            <a:endParaRPr lang="de-CH"/>
          </a:p>
        </p:txBody>
      </p:sp>
      <p:sp>
        <p:nvSpPr>
          <p:cNvPr id="12" name="Textplatzhalter 11"/>
          <p:cNvSpPr>
            <a:spLocks noGrp="1"/>
          </p:cNvSpPr>
          <p:nvPr>
            <p:ph type="body" sz="quarter" idx="16" hasCustomPrompt="1"/>
          </p:nvPr>
        </p:nvSpPr>
        <p:spPr>
          <a:xfrm>
            <a:off x="431800" y="2182802"/>
            <a:ext cx="3776400" cy="2325356"/>
          </a:xfrm>
          <a:prstGeom prst="rect">
            <a:avLst/>
          </a:prstGeom>
        </p:spPr>
        <p:txBody>
          <a:bodyPr lIns="0" tIns="0" rIns="0" bIns="0"/>
          <a:lstStyle>
            <a:lvl1pPr marL="0" indent="0">
              <a:buFont typeface="Arial" pitchFamily="34" charset="0"/>
              <a:buNone/>
              <a:defRPr sz="1500" b="1" i="0">
                <a:latin typeface="Calibri" panose="020F0502020204030204" pitchFamily="34" charset="0"/>
                <a:cs typeface="Calibri" panose="020F0502020204030204" pitchFamily="34" charset="0"/>
              </a:defRPr>
            </a:lvl1pPr>
            <a:lvl2pPr marL="0" indent="0">
              <a:buNone/>
              <a:defRPr>
                <a:latin typeface="Arial" pitchFamily="34" charset="0"/>
                <a:cs typeface="Arial" pitchFamily="34" charset="0"/>
              </a:defRPr>
            </a:lvl2pPr>
            <a:lvl3pPr marL="216000" indent="-216000">
              <a:buFont typeface="+mj-lt"/>
              <a:buAutoNum type="arabicPeriod"/>
              <a:defRPr sz="1500" b="0" i="0" baseline="0">
                <a:latin typeface="Calibri" panose="020F0502020204030204" pitchFamily="34" charset="0"/>
              </a:defRPr>
            </a:lvl3pPr>
          </a:lstStyle>
          <a:p>
            <a:pPr lvl="0"/>
            <a:r>
              <a:rPr lang="de-DE"/>
              <a:t>Zwischenüberschrift</a:t>
            </a:r>
          </a:p>
          <a:p>
            <a:pPr lvl="2"/>
            <a:r>
              <a:rPr lang="de-DE"/>
              <a:t>Lauftext, 15 </a:t>
            </a:r>
            <a:r>
              <a:rPr lang="de-DE" err="1"/>
              <a:t>pt</a:t>
            </a:r>
            <a:r>
              <a:rPr lang="de-DE"/>
              <a:t>.</a:t>
            </a:r>
          </a:p>
          <a:p>
            <a:pPr lvl="2"/>
            <a:r>
              <a:rPr lang="de-DE"/>
              <a:t>Lauftext, 15 </a:t>
            </a:r>
            <a:r>
              <a:rPr lang="de-DE" err="1"/>
              <a:t>pt</a:t>
            </a:r>
            <a:r>
              <a:rPr lang="de-DE"/>
              <a:t>.</a:t>
            </a:r>
          </a:p>
          <a:p>
            <a:pPr lvl="2"/>
            <a:r>
              <a:rPr lang="de-DE"/>
              <a:t>Lauftext, 15 </a:t>
            </a:r>
            <a:r>
              <a:rPr lang="de-DE" err="1"/>
              <a:t>pt</a:t>
            </a:r>
            <a:r>
              <a:rPr lang="de-DE"/>
              <a:t>.</a:t>
            </a:r>
            <a:endParaRPr lang="de-CH"/>
          </a:p>
        </p:txBody>
      </p:sp>
      <p:sp>
        <p:nvSpPr>
          <p:cNvPr id="8"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Calibri" panose="020F0502020204030204" pitchFamily="34" charset="0"/>
              </a:defRPr>
            </a:lvl1pPr>
          </a:lstStyle>
          <a:p>
            <a:fld id="{BA1A1595-D433-411C-AAA3-8686537612D4}" type="datetime1">
              <a:rPr lang="de-CH" smtClean="0"/>
              <a:pPr/>
              <a:t>24.09.2025</a:t>
            </a:fld>
            <a:endParaRPr lang="de-CH"/>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2D25ADF9-E5BB-7545-8752-D551A61A7E46}"/>
              </a:ext>
            </a:extLst>
          </p:cNvPr>
          <p:cNvSpPr>
            <a:spLocks noGrp="1"/>
          </p:cNvSpPr>
          <p:nvPr>
            <p:ph type="body" sz="quarter" idx="18"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Calibri" panose="020F0502020204030204" pitchFamily="34" charset="0"/>
                <a:cs typeface="Calibri" panose="020F0502020204030204"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83000621"/>
      </p:ext>
    </p:extLst>
  </p:cSld>
  <p:clrMapOvr>
    <a:masterClrMapping/>
  </p:clrMapOvr>
  <p:extLst>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el mit dr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Calibri" panose="020F0502020204030204" pitchFamily="34" charset="0"/>
              </a:defRPr>
            </a:lvl1pPr>
          </a:lstStyle>
          <a:p>
            <a:r>
              <a:rPr lang="de-DE"/>
              <a:t>Titel mit drei Bilder ohne Abstand,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Calibri" panose="020F0502020204030204" pitchFamily="34" charset="0"/>
              </a:defRPr>
            </a:lvl1p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6690" y="1282291"/>
            <a:ext cx="4135111" cy="3229200"/>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Calibri" panose="020F0502020204030204" pitchFamily="34" charset="0"/>
              </a:defRPr>
            </a:lvl1pPr>
          </a:lstStyle>
          <a:p>
            <a:r>
              <a:rPr lang="de-DE"/>
              <a:t>Bild durch Klicken auf Symbol hinzufügen</a:t>
            </a:r>
            <a:endParaRPr lang="de-CH"/>
          </a:p>
        </p:txBody>
      </p:sp>
      <p:sp>
        <p:nvSpPr>
          <p:cNvPr id="7" name="Bildplatzhalter 5"/>
          <p:cNvSpPr>
            <a:spLocks noGrp="1"/>
          </p:cNvSpPr>
          <p:nvPr>
            <p:ph type="pic" sz="quarter" idx="13"/>
          </p:nvPr>
        </p:nvSpPr>
        <p:spPr>
          <a:xfrm>
            <a:off x="4573915" y="1278914"/>
            <a:ext cx="4140000" cy="1612577"/>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Calibri" panose="020F0502020204030204" pitchFamily="34" charset="0"/>
              </a:defRPr>
            </a:lvl1pPr>
          </a:lstStyle>
          <a:p>
            <a:r>
              <a:rPr lang="de-DE"/>
              <a:t>Bild durch Klicken auf Symbol hinzufügen</a:t>
            </a:r>
            <a:endParaRPr lang="de-CH"/>
          </a:p>
        </p:txBody>
      </p:sp>
      <p:sp>
        <p:nvSpPr>
          <p:cNvPr id="8" name="Bildplatzhalter 5"/>
          <p:cNvSpPr>
            <a:spLocks noGrp="1"/>
          </p:cNvSpPr>
          <p:nvPr>
            <p:ph type="pic" sz="quarter" idx="14"/>
          </p:nvPr>
        </p:nvSpPr>
        <p:spPr>
          <a:xfrm>
            <a:off x="4573915" y="2898902"/>
            <a:ext cx="4140000" cy="1612577"/>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Calibri" panose="020F0502020204030204" pitchFamily="34" charset="0"/>
              </a:defRPr>
            </a:lvl1pPr>
          </a:lstStyle>
          <a:p>
            <a:r>
              <a:rPr lang="de-DE"/>
              <a:t>Bild durch Klicken auf Symbol hinzufügen</a:t>
            </a:r>
            <a:endParaRPr lang="de-CH"/>
          </a:p>
        </p:txBody>
      </p:sp>
      <p:sp>
        <p:nvSpPr>
          <p:cNvPr id="9" name="Datumsplatzhalter 4"/>
          <p:cNvSpPr>
            <a:spLocks noGrp="1"/>
          </p:cNvSpPr>
          <p:nvPr>
            <p:ph type="dt" sz="half" idx="2"/>
          </p:nvPr>
        </p:nvSpPr>
        <p:spPr>
          <a:xfrm>
            <a:off x="1512130" y="4746384"/>
            <a:ext cx="1440000" cy="237600"/>
          </a:xfrm>
          <a:prstGeom prst="rect">
            <a:avLst/>
          </a:prstGeom>
        </p:spPr>
        <p:txBody>
          <a:bodyPr vert="horz" lIns="0" tIns="0" rIns="0" bIns="0" rtlCol="0" anchor="b"/>
          <a:lstStyle>
            <a:lvl1pPr algn="l">
              <a:defRPr sz="800" b="0" i="0">
                <a:solidFill>
                  <a:schemeClr val="tx1"/>
                </a:solidFill>
                <a:latin typeface="Calibri" panose="020F0502020204030204" pitchFamily="34" charset="0"/>
              </a:defRPr>
            </a:lvl1pPr>
          </a:lstStyle>
          <a:p>
            <a:fld id="{85DC8A31-267F-4F65-8165-4AC6A9828219}" type="datetime1">
              <a:rPr lang="de-CH" smtClean="0"/>
              <a:pPr/>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10" name="Textplatzhalter 6">
            <a:extLst>
              <a:ext uri="{FF2B5EF4-FFF2-40B4-BE49-F238E27FC236}">
                <a16:creationId xmlns:a16="http://schemas.microsoft.com/office/drawing/2014/main" id="{0599A817-4F1F-B243-AB7F-77D1C3BDBD05}"/>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Calibri" panose="020F0502020204030204" pitchFamily="34" charset="0"/>
                <a:cs typeface="Calibri" panose="020F0502020204030204"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155852624"/>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rennseite mit Farbverlauf">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7BBD0E-91E5-A945-A2FF-8A2420F9C0B7}"/>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 name="Titel 1"/>
          <p:cNvSpPr>
            <a:spLocks noGrp="1"/>
          </p:cNvSpPr>
          <p:nvPr>
            <p:ph type="title" hasCustomPrompt="1"/>
          </p:nvPr>
        </p:nvSpPr>
        <p:spPr>
          <a:xfrm>
            <a:off x="432259" y="267062"/>
            <a:ext cx="8280000" cy="467239"/>
          </a:xfrm>
        </p:spPr>
        <p:txBody>
          <a:bodyPr tIns="36000"/>
          <a:lstStyle>
            <a:lvl1pPr>
              <a:defRPr sz="2800" b="1" i="0">
                <a:solidFill>
                  <a:schemeClr val="bg1"/>
                </a:solidFill>
                <a:latin typeface="Calibri" panose="020F0502020204030204" pitchFamily="34" charset="0"/>
              </a:defRPr>
            </a:lvl1pPr>
          </a:lstStyle>
          <a:p>
            <a:r>
              <a:rPr lang="de-DE"/>
              <a:t>Traktandum Masterformat</a:t>
            </a:r>
            <a:endParaRPr lang="de-CH"/>
          </a:p>
        </p:txBody>
      </p:sp>
    </p:spTree>
    <p:extLst>
      <p:ext uri="{BB962C8B-B14F-4D97-AF65-F5344CB8AC3E}">
        <p14:creationId xmlns:p14="http://schemas.microsoft.com/office/powerpoint/2010/main" val="351697016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rennseite mit kurzen Fazit [Druc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A30D25E-2051-4F42-B69B-EC283D149F6C}"/>
              </a:ext>
            </a:extLst>
          </p:cNvPr>
          <p:cNvSpPr>
            <a:spLocks noChangeAspect="1"/>
          </p:cNvSpPr>
          <p:nvPr userDrawn="1"/>
        </p:nvSpPr>
        <p:spPr>
          <a:xfrm>
            <a:off x="394503" y="955444"/>
            <a:ext cx="1908000" cy="1908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 name="Titel 1"/>
          <p:cNvSpPr>
            <a:spLocks noGrp="1"/>
          </p:cNvSpPr>
          <p:nvPr>
            <p:ph type="title" hasCustomPrompt="1"/>
          </p:nvPr>
        </p:nvSpPr>
        <p:spPr>
          <a:xfrm>
            <a:off x="1325563" y="1513829"/>
            <a:ext cx="7381986" cy="1080145"/>
          </a:xfrm>
        </p:spPr>
        <p:txBody>
          <a:bodyPr tIns="0"/>
          <a:lstStyle>
            <a:lvl1pPr>
              <a:defRPr sz="3500" b="1" baseline="0">
                <a:latin typeface="Calibri" panose="020F0502020204030204" pitchFamily="34" charset="0"/>
              </a:defRPr>
            </a:lvl1pPr>
          </a:lstStyle>
          <a:p>
            <a:r>
              <a:rPr lang="de-DE"/>
              <a:t>Trennseite mit einem kurzen</a:t>
            </a:r>
            <a:br>
              <a:rPr lang="de-DE"/>
            </a:br>
            <a:r>
              <a:rPr lang="de-DE"/>
              <a:t>Fazit in 35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Calibri" panose="020F0502020204030204" pitchFamily="34" charset="0"/>
              </a:defRPr>
            </a:lvl1pPr>
          </a:lstStyle>
          <a:p>
            <a:pPr algn="r"/>
            <a:fld id="{4B030655-AEF3-48AA-AB50-1ECC8BD668CB}" type="slidenum">
              <a:rPr lang="de-CH" smtClean="0"/>
              <a:pPr algn="r"/>
              <a:t>‹Nr.›</a:t>
            </a:fld>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Calibri" panose="020F0502020204030204" pitchFamily="34" charset="0"/>
              </a:defRPr>
            </a:lvl1pPr>
          </a:lstStyle>
          <a:p>
            <a:fld id="{0B39A5BD-AA26-44E4-B950-F0B202C6FB26}" type="datetime1">
              <a:rPr lang="de-CH" smtClean="0"/>
              <a:pPr/>
              <a:t>24.09.2025</a:t>
            </a:fld>
            <a:endParaRPr lang="de-CH"/>
          </a:p>
        </p:txBody>
      </p:sp>
      <p:sp>
        <p:nvSpPr>
          <p:cNvPr id="9" name="Fußzeilenplatzhalter 2">
            <a:extLst>
              <a:ext uri="{FF2B5EF4-FFF2-40B4-BE49-F238E27FC236}">
                <a16:creationId xmlns:a16="http://schemas.microsoft.com/office/drawing/2014/main" id="{3DBED4FC-CD6B-2543-BCF8-351A3BE1D29B}"/>
              </a:ext>
            </a:extLst>
          </p:cNvPr>
          <p:cNvSpPr>
            <a:spLocks noGrp="1"/>
          </p:cNvSpPr>
          <p:nvPr>
            <p:ph type="ftr" sz="quarter" idx="15"/>
          </p:nvPr>
        </p:nvSpPr>
        <p:spPr>
          <a:xfrm>
            <a:off x="2954724" y="4738613"/>
            <a:ext cx="3086100" cy="237600"/>
          </a:xfrm>
        </p:spPr>
        <p:txBody>
          <a:bodyPr/>
          <a:lstStyle/>
          <a:p>
            <a:endParaRPr lang="de-CH"/>
          </a:p>
        </p:txBody>
      </p:sp>
    </p:spTree>
    <p:extLst>
      <p:ext uri="{BB962C8B-B14F-4D97-AF65-F5344CB8AC3E}">
        <p14:creationId xmlns:p14="http://schemas.microsoft.com/office/powerpoint/2010/main" val="25181208"/>
      </p:ext>
    </p:extLst>
  </p:cSld>
  <p:clrMapOvr>
    <a:masterClrMapping/>
  </p:clrMapOvr>
  <p:extLst>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Vollflächige Bildseite 1">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sp>
        <p:nvSpPr>
          <p:cNvPr id="2" name="Titel 1"/>
          <p:cNvSpPr>
            <a:spLocks noGrp="1"/>
          </p:cNvSpPr>
          <p:nvPr>
            <p:ph type="title" hasCustomPrompt="1"/>
          </p:nvPr>
        </p:nvSpPr>
        <p:spPr>
          <a:xfrm>
            <a:off x="422155" y="266669"/>
            <a:ext cx="8280000" cy="898126"/>
          </a:xfrm>
        </p:spPr>
        <p:txBody>
          <a:bodyPr tIns="36000"/>
          <a:lstStyle>
            <a:lvl1pPr>
              <a:defRPr b="1" i="0">
                <a:latin typeface="Calibri" panose="020F0502020204030204" pitchFamily="34" charset="0"/>
              </a:defRPr>
            </a:lvl1pPr>
          </a:lstStyle>
          <a:p>
            <a:r>
              <a:rPr lang="de-DE"/>
              <a:t>Vollflächige Bildseite mit Spruch </a:t>
            </a:r>
            <a:br>
              <a:rPr lang="de-DE"/>
            </a:br>
            <a:r>
              <a:rPr lang="de-DE"/>
              <a:t>in 28 </a:t>
            </a:r>
            <a:r>
              <a:rPr lang="de-DE" err="1"/>
              <a:t>pt</a:t>
            </a:r>
            <a:r>
              <a:rPr lang="de-DE"/>
              <a:t>.</a:t>
            </a:r>
            <a:endParaRPr lang="de-CH"/>
          </a:p>
        </p:txBody>
      </p:sp>
    </p:spTree>
    <p:extLst>
      <p:ext uri="{BB962C8B-B14F-4D97-AF65-F5344CB8AC3E}">
        <p14:creationId xmlns:p14="http://schemas.microsoft.com/office/powerpoint/2010/main" val="30789423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60" y="199988"/>
            <a:ext cx="8279941" cy="536307"/>
          </a:xfrm>
        </p:spPr>
        <p:txBody>
          <a:bodyPr tIns="104400"/>
          <a:lstStyle>
            <a:lvl1pPr>
              <a:defRPr b="1">
                <a:latin typeface="Calibri" panose="020F0502020204030204" pitchFamily="34" charset="0"/>
              </a:defRPr>
            </a:lvl1pPr>
          </a:lstStyle>
          <a:p>
            <a:r>
              <a:rPr lang="de-DE"/>
              <a:t>Tabelle,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Calibri" panose="020F0502020204030204" pitchFamily="34"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Calibri" panose="020F0502020204030204" pitchFamily="34" charset="0"/>
                <a:cs typeface="Calibri" panose="020F0502020204030204"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1800" y="1929714"/>
            <a:ext cx="8280400" cy="2573969"/>
          </a:xfrm>
          <a:prstGeom prst="rect">
            <a:avLst/>
          </a:prstGeom>
        </p:spPr>
        <p:txBody>
          <a:bodyPr lIns="72000" tIns="72000"/>
          <a:lstStyle>
            <a:lvl1pPr marL="0" indent="0">
              <a:buNone/>
              <a:defRPr sz="800" b="0" i="0" baseline="0">
                <a:latin typeface="Calibri" panose="020F0502020204030204" pitchFamily="34" charset="0"/>
                <a:cs typeface="Calibri" panose="020F0502020204030204" pitchFamily="34" charset="0"/>
              </a:defRPr>
            </a:lvl1pPr>
          </a:lstStyle>
          <a:p>
            <a:r>
              <a:rPr lang="de-DE"/>
              <a:t>Tabelle durch Klicken auf Symbol hinzufügen</a:t>
            </a:r>
            <a:endParaRPr lang="de-CH"/>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Calibri" panose="020F0502020204030204" pitchFamily="34" charset="0"/>
              </a:defRPr>
            </a:lvl1pPr>
          </a:lstStyle>
          <a:p>
            <a:fld id="{F3371CBB-2C85-424C-BAFB-239B258CE102}" type="datetime1">
              <a:rPr lang="de-CH" smtClean="0"/>
              <a:pPr/>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D7721BAB-8DC5-F144-8244-D0DD17299EC5}"/>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Calibri" panose="020F0502020204030204" pitchFamily="34" charset="0"/>
                <a:cs typeface="Calibri" panose="020F0502020204030204"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488674236"/>
      </p:ext>
    </p:extLst>
  </p:cSld>
  <p:clrMapOvr>
    <a:masterClrMapping/>
  </p:clrMapOvr>
  <p:extLst>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989"/>
            <a:ext cx="8280000" cy="536307"/>
          </a:xfrm>
        </p:spPr>
        <p:txBody>
          <a:bodyPr tIns="104400"/>
          <a:lstStyle>
            <a:lvl1pPr>
              <a:defRPr b="1">
                <a:latin typeface="Calibri" panose="020F0502020204030204" pitchFamily="34" charset="0"/>
              </a:defRPr>
            </a:lvl1pPr>
          </a:lstStyle>
          <a:p>
            <a:r>
              <a:rPr lang="de-DE"/>
              <a:t>Diagramm,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Calibri" panose="020F0502020204030204" pitchFamily="34"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Calibri" panose="020F0502020204030204" pitchFamily="34" charset="0"/>
                <a:cs typeface="Calibri" panose="020F0502020204030204"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Diagrammplatzhalter 8"/>
          <p:cNvSpPr>
            <a:spLocks noGrp="1"/>
          </p:cNvSpPr>
          <p:nvPr>
            <p:ph type="chart" sz="quarter" idx="14"/>
          </p:nvPr>
        </p:nvSpPr>
        <p:spPr>
          <a:xfrm>
            <a:off x="431800" y="1929193"/>
            <a:ext cx="5652000" cy="2592251"/>
          </a:xfrm>
          <a:prstGeom prst="rect">
            <a:avLst/>
          </a:prstGeom>
        </p:spPr>
        <p:txBody>
          <a:bodyPr lIns="72000" tIns="72000"/>
          <a:lstStyle>
            <a:lvl1pPr>
              <a:buNone/>
              <a:defRPr sz="800" b="0" i="0">
                <a:latin typeface="Calibri" panose="020F0502020204030204" pitchFamily="34" charset="0"/>
                <a:cs typeface="Calibri" panose="020F0502020204030204" pitchFamily="34" charset="0"/>
              </a:defRPr>
            </a:lvl1pPr>
          </a:lstStyle>
          <a:p>
            <a:r>
              <a:rPr lang="de-DE"/>
              <a:t>Diagramm durch Klicken auf Symbol hinzufügen</a:t>
            </a:r>
            <a:endParaRPr lang="de-CH"/>
          </a:p>
        </p:txBody>
      </p:sp>
      <p:sp>
        <p:nvSpPr>
          <p:cNvPr id="8"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Calibri" panose="020F0502020204030204" pitchFamily="34" charset="0"/>
              </a:defRPr>
            </a:lvl1pPr>
          </a:lstStyle>
          <a:p>
            <a:fld id="{13ECE7A8-28FC-449E-8B76-96FF40469901}" type="datetime1">
              <a:rPr lang="de-CH" smtClean="0"/>
              <a:pPr/>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10" name="Textplatzhalter 6">
            <a:extLst>
              <a:ext uri="{FF2B5EF4-FFF2-40B4-BE49-F238E27FC236}">
                <a16:creationId xmlns:a16="http://schemas.microsoft.com/office/drawing/2014/main" id="{3DF5D3C2-798C-AE44-AFFF-D32A669E261C}"/>
              </a:ext>
            </a:extLst>
          </p:cNvPr>
          <p:cNvSpPr>
            <a:spLocks noGrp="1"/>
          </p:cNvSpPr>
          <p:nvPr>
            <p:ph type="body" sz="quarter" idx="17" hasCustomPrompt="1"/>
          </p:nvPr>
        </p:nvSpPr>
        <p:spPr>
          <a:xfrm>
            <a:off x="431799" y="805560"/>
            <a:ext cx="8275749" cy="360000"/>
          </a:xfrm>
          <a:prstGeom prst="rect">
            <a:avLst/>
          </a:prstGeom>
        </p:spPr>
        <p:txBody>
          <a:bodyPr lIns="0" tIns="0" rIns="0" bIns="0"/>
          <a:lstStyle>
            <a:lvl1pPr marL="0" indent="0">
              <a:buNone/>
              <a:defRPr sz="2200" b="0" i="0" baseline="0">
                <a:solidFill>
                  <a:schemeClr val="tx1"/>
                </a:solidFill>
                <a:latin typeface="Calibri" panose="020F0502020204030204" pitchFamily="34" charset="0"/>
                <a:cs typeface="Calibri" panose="020F0502020204030204" pitchFamily="34" charset="0"/>
              </a:defRPr>
            </a:lvl1pPr>
          </a:lstStyle>
          <a:p>
            <a:pPr lvl="0"/>
            <a:r>
              <a:rPr lang="de-DE" err="1"/>
              <a:t>Subline</a:t>
            </a:r>
            <a:r>
              <a:rPr lang="de-DE"/>
              <a:t> in 22 </a:t>
            </a:r>
            <a:r>
              <a:rPr lang="de-DE" err="1"/>
              <a:t>pt</a:t>
            </a:r>
            <a:r>
              <a:rPr lang="de-DE"/>
              <a:t> und Regular.</a:t>
            </a:r>
            <a:endParaRPr lang="de-CH"/>
          </a:p>
        </p:txBody>
      </p:sp>
      <p:sp>
        <p:nvSpPr>
          <p:cNvPr id="14" name="Textplatzhalter 13">
            <a:extLst>
              <a:ext uri="{FF2B5EF4-FFF2-40B4-BE49-F238E27FC236}">
                <a16:creationId xmlns:a16="http://schemas.microsoft.com/office/drawing/2014/main" id="{4BDE43F0-12AE-4940-93F2-6A07B29C36BA}"/>
              </a:ext>
            </a:extLst>
          </p:cNvPr>
          <p:cNvSpPr>
            <a:spLocks noGrp="1"/>
          </p:cNvSpPr>
          <p:nvPr>
            <p:ph type="body" sz="quarter" idx="18" hasCustomPrompt="1"/>
          </p:nvPr>
        </p:nvSpPr>
        <p:spPr>
          <a:xfrm>
            <a:off x="6372225" y="1993900"/>
            <a:ext cx="2339975" cy="2527300"/>
          </a:xfrm>
        </p:spPr>
        <p:txBody>
          <a:bodyPr/>
          <a:lstStyle>
            <a:lvl1pPr>
              <a:spcAft>
                <a:spcPts val="600"/>
              </a:spcAft>
              <a:defRPr sz="1200"/>
            </a:lvl1pPr>
            <a:lvl2pPr marL="975" indent="0">
              <a:buNone/>
              <a:defRPr sz="1200"/>
            </a:lvl2pPr>
            <a:lvl3pPr marL="180975"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2139592477"/>
      </p:ext>
    </p:extLst>
  </p:cSld>
  <p:clrMapOvr>
    <a:masterClrMapping/>
  </p:clrMapOvr>
  <p:extLst>
    <p:ext uri="{DCECCB84-F9BA-43D5-87BE-67443E8EF086}">
      <p15:sldGuideLst xmlns:p15="http://schemas.microsoft.com/office/powerpoint/2012/main">
        <p15:guide id="1" orient="horz" pos="1348">
          <p15:clr>
            <a:srgbClr val="FBAE40"/>
          </p15:clr>
        </p15:guide>
        <p15:guide id="2" pos="4014">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martArt 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1082"/>
            <a:ext cx="8280000" cy="536307"/>
          </a:xfrm>
        </p:spPr>
        <p:txBody>
          <a:bodyPr tIns="104400"/>
          <a:lstStyle>
            <a:lvl1pPr>
              <a:defRPr b="1">
                <a:latin typeface="Calibri" panose="020F0502020204030204" pitchFamily="34" charset="0"/>
              </a:defRPr>
            </a:lvl1pPr>
          </a:lstStyle>
          <a:p>
            <a:r>
              <a:rPr lang="de-DE"/>
              <a:t>SmartArt Objekt, 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Calibri" panose="020F0502020204030204" pitchFamily="34" charset="0"/>
              </a:defRPr>
            </a:lvl1pPr>
          </a:lstStyle>
          <a:p>
            <a:pPr algn="r"/>
            <a:fld id="{4B030655-AEF3-48AA-AB50-1ECC8BD668CB}" type="slidenum">
              <a:rPr lang="de-CH" smtClean="0"/>
              <a:pPr algn="r"/>
              <a:t>‹Nr.›</a:t>
            </a:fld>
            <a:endParaRPr lang="de-CH"/>
          </a:p>
        </p:txBody>
      </p:sp>
      <p:sp>
        <p:nvSpPr>
          <p:cNvPr id="5"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Calibri" panose="020F0502020204030204" pitchFamily="34" charset="0"/>
                <a:cs typeface="Calibri" panose="020F0502020204030204"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a:solidFill>
                  <a:schemeClr val="tx1"/>
                </a:solidFill>
                <a:latin typeface="Calibri" panose="020F0502020204030204" pitchFamily="34" charset="0"/>
              </a:defRPr>
            </a:lvl1pPr>
          </a:lstStyle>
          <a:p>
            <a:fld id="{ED296258-0FE1-4E50-B2B6-AB453431CFD1}" type="datetime1">
              <a:rPr lang="de-CH" smtClean="0"/>
              <a:pPr/>
              <a:t>24.09.2025</a:t>
            </a:fld>
            <a:endParaRPr lang="de-CH"/>
          </a:p>
        </p:txBody>
      </p:sp>
      <p:sp>
        <p:nvSpPr>
          <p:cNvPr id="8" name="Bildplatzhalter 7"/>
          <p:cNvSpPr>
            <a:spLocks noGrp="1"/>
          </p:cNvSpPr>
          <p:nvPr>
            <p:ph type="pic" sz="quarter" idx="16" hasCustomPrompt="1"/>
          </p:nvPr>
        </p:nvSpPr>
        <p:spPr>
          <a:xfrm>
            <a:off x="1384300" y="2378075"/>
            <a:ext cx="1152000" cy="1152000"/>
          </a:xfrm>
          <a:prstGeom prst="ellipse">
            <a:avLst/>
          </a:prstGeom>
        </p:spPr>
        <p:txBody>
          <a:bodyPr anchor="ctr">
            <a:normAutofit/>
          </a:bodyPr>
          <a:lstStyle>
            <a:lvl1pPr marL="0" indent="0" algn="ctr">
              <a:spcAft>
                <a:spcPts val="0"/>
              </a:spcAft>
              <a:buNone/>
              <a:defRPr sz="800" b="0" i="0">
                <a:latin typeface="Calibri" panose="020F0502020204030204" pitchFamily="34"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01EA49C5-F9FB-E448-8F44-AD2E6F383C2E}"/>
              </a:ext>
            </a:extLst>
          </p:cNvPr>
          <p:cNvSpPr>
            <a:spLocks noGrp="1"/>
          </p:cNvSpPr>
          <p:nvPr>
            <p:ph type="body" sz="quarter" idx="18" hasCustomPrompt="1"/>
          </p:nvPr>
        </p:nvSpPr>
        <p:spPr>
          <a:xfrm>
            <a:off x="431799" y="805561"/>
            <a:ext cx="8275749" cy="361460"/>
          </a:xfrm>
          <a:prstGeom prst="rect">
            <a:avLst/>
          </a:prstGeom>
        </p:spPr>
        <p:txBody>
          <a:bodyPr lIns="0" tIns="0" rIns="0" bIns="0"/>
          <a:lstStyle>
            <a:lvl1pPr marL="0" indent="0">
              <a:buNone/>
              <a:defRPr sz="2200" b="0" i="0" baseline="0">
                <a:solidFill>
                  <a:schemeClr val="tx1"/>
                </a:solidFill>
                <a:latin typeface="Calibri" panose="020F0502020204030204" pitchFamily="34" charset="0"/>
                <a:cs typeface="Calibri" panose="020F0502020204030204" pitchFamily="34" charset="0"/>
              </a:defRPr>
            </a:lvl1pPr>
          </a:lstStyle>
          <a:p>
            <a:pPr lvl="0"/>
            <a:r>
              <a:rPr lang="de-DE" err="1"/>
              <a:t>Subline</a:t>
            </a:r>
            <a:r>
              <a:rPr lang="de-DE"/>
              <a:t> in 22 </a:t>
            </a:r>
            <a:r>
              <a:rPr lang="de-DE" err="1"/>
              <a:t>pt</a:t>
            </a:r>
            <a:r>
              <a:rPr lang="de-DE"/>
              <a:t> und Regular.</a:t>
            </a:r>
            <a:endParaRPr lang="de-CH"/>
          </a:p>
        </p:txBody>
      </p:sp>
      <p:sp>
        <p:nvSpPr>
          <p:cNvPr id="10" name="Textplatzhalter 13">
            <a:extLst>
              <a:ext uri="{FF2B5EF4-FFF2-40B4-BE49-F238E27FC236}">
                <a16:creationId xmlns:a16="http://schemas.microsoft.com/office/drawing/2014/main" id="{E1FE00DB-66B5-4145-B820-B2450D15B3AF}"/>
              </a:ext>
            </a:extLst>
          </p:cNvPr>
          <p:cNvSpPr>
            <a:spLocks noGrp="1"/>
          </p:cNvSpPr>
          <p:nvPr>
            <p:ph type="body" sz="quarter" idx="19" hasCustomPrompt="1"/>
          </p:nvPr>
        </p:nvSpPr>
        <p:spPr>
          <a:xfrm>
            <a:off x="6372225" y="1993900"/>
            <a:ext cx="2339975" cy="2527300"/>
          </a:xfrm>
        </p:spPr>
        <p:txBody>
          <a:bodyPr/>
          <a:lstStyle>
            <a:lvl1pPr>
              <a:spcAft>
                <a:spcPts val="600"/>
              </a:spcAft>
              <a:defRPr sz="1200"/>
            </a:lvl1pPr>
            <a:lvl2pPr marL="975" indent="0">
              <a:buNone/>
              <a:defRPr sz="1200"/>
            </a:lvl2pPr>
            <a:lvl3pPr marL="180975"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2129794225"/>
      </p:ext>
    </p:extLst>
  </p:cSld>
  <p:clrMapOvr>
    <a:masterClrMapping/>
  </p:clrMapOvr>
  <p:extLst>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Organi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675"/>
            <a:ext cx="8280000" cy="536307"/>
          </a:xfrm>
        </p:spPr>
        <p:txBody>
          <a:bodyPr tIns="104400"/>
          <a:lstStyle>
            <a:lvl1pPr>
              <a:defRPr b="1">
                <a:latin typeface="Calibri" panose="020F0502020204030204" pitchFamily="34" charset="0"/>
              </a:defRPr>
            </a:lvl1pPr>
          </a:lstStyle>
          <a:p>
            <a:r>
              <a:rPr lang="de-DE"/>
              <a:t>Organigramm,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Calibri" panose="020F0502020204030204" pitchFamily="34"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3172"/>
            <a:ext cx="8280400" cy="610878"/>
          </a:xfrm>
          <a:prstGeom prst="rect">
            <a:avLst/>
          </a:prstGeom>
        </p:spPr>
        <p:txBody>
          <a:bodyPr lIns="0" tIns="0" rIns="0" bIns="0"/>
          <a:lstStyle>
            <a:lvl1pPr marL="0" indent="0">
              <a:spcAft>
                <a:spcPts val="0"/>
              </a:spcAft>
              <a:buNone/>
              <a:defRPr sz="1500" b="0" i="0" baseline="0">
                <a:solidFill>
                  <a:schemeClr val="tx1"/>
                </a:solidFill>
                <a:latin typeface="Calibri" panose="020F0502020204030204" pitchFamily="34" charset="0"/>
                <a:cs typeface="Calibri" panose="020F0502020204030204"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SmartArt-Platzhalter 8"/>
          <p:cNvSpPr>
            <a:spLocks noGrp="1"/>
          </p:cNvSpPr>
          <p:nvPr>
            <p:ph type="dgm" sz="quarter" idx="14" hasCustomPrompt="1"/>
          </p:nvPr>
        </p:nvSpPr>
        <p:spPr>
          <a:xfrm>
            <a:off x="431800" y="1934449"/>
            <a:ext cx="8280400" cy="2584999"/>
          </a:xfrm>
          <a:prstGeom prst="rect">
            <a:avLst/>
          </a:prstGeom>
        </p:spPr>
        <p:txBody>
          <a:bodyPr lIns="72000" tIns="72000"/>
          <a:lstStyle>
            <a:lvl1pPr marL="0" indent="0">
              <a:buNone/>
              <a:defRPr sz="800" b="0" i="0">
                <a:solidFill>
                  <a:schemeClr val="tx1"/>
                </a:solidFill>
                <a:latin typeface="Calibri" panose="020F0502020204030204" pitchFamily="34" charset="0"/>
                <a:cs typeface="Calibri" panose="020F0502020204030204" pitchFamily="34" charset="0"/>
              </a:defRPr>
            </a:lvl1pPr>
          </a:lstStyle>
          <a:p>
            <a:r>
              <a:rPr lang="de-CH"/>
              <a:t>Organigramm durch Klicken auf Symbol hinzufügen</a:t>
            </a:r>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Calibri" panose="020F0502020204030204" pitchFamily="34" charset="0"/>
              </a:defRPr>
            </a:lvl1pPr>
          </a:lstStyle>
          <a:p>
            <a:fld id="{3438EDE2-F319-4127-B5E4-8D668D9F7683}" type="datetime1">
              <a:rPr lang="de-CH" smtClean="0"/>
              <a:pPr/>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B0EC9961-8250-294F-B9B8-B129FDE23BF6}"/>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Calibri" panose="020F0502020204030204" pitchFamily="34" charset="0"/>
                <a:cs typeface="Calibri" panose="020F0502020204030204"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017277532"/>
      </p:ext>
    </p:extLst>
  </p:cSld>
  <p:clrMapOvr>
    <a:masterClrMapping/>
  </p:clrMapOvr>
  <p:extLst>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Fragen/Antwor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7038ED1-BA53-474D-847E-707A99B3F53E}"/>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4298" b="4460"/>
          <a:stretch/>
        </p:blipFill>
        <p:spPr>
          <a:xfrm>
            <a:off x="3257297" y="1330562"/>
            <a:ext cx="2623982" cy="2628000"/>
          </a:xfrm>
          <a:prstGeom prst="rect">
            <a:avLst/>
          </a:prstGeom>
        </p:spPr>
      </p:pic>
      <p:sp>
        <p:nvSpPr>
          <p:cNvPr id="2" name="Titel 1"/>
          <p:cNvSpPr>
            <a:spLocks noGrp="1"/>
          </p:cNvSpPr>
          <p:nvPr>
            <p:ph type="title" hasCustomPrompt="1"/>
          </p:nvPr>
        </p:nvSpPr>
        <p:spPr>
          <a:xfrm>
            <a:off x="432259" y="269841"/>
            <a:ext cx="8280000" cy="467239"/>
          </a:xfrm>
        </p:spPr>
        <p:txBody>
          <a:bodyPr tIns="36000"/>
          <a:lstStyle>
            <a:lvl1pPr>
              <a:defRPr sz="2800" b="1">
                <a:solidFill>
                  <a:schemeClr val="bg1"/>
                </a:solidFill>
                <a:latin typeface="Calibri" panose="020F0502020204030204" pitchFamily="34" charset="0"/>
              </a:defRPr>
            </a:lvl1pPr>
          </a:lstStyle>
          <a:p>
            <a:r>
              <a:rPr lang="de-DE"/>
              <a:t>Q&amp;A: Eure Fragen an uns</a:t>
            </a:r>
            <a:endParaRPr lang="de-CH"/>
          </a:p>
        </p:txBody>
      </p:sp>
      <p:pic>
        <p:nvPicPr>
          <p:cNvPr id="6" name="Grafik 5"/>
          <p:cNvPicPr>
            <a:picLocks noChangeAspect="1"/>
          </p:cNvPicPr>
          <p:nvPr userDrawn="1"/>
        </p:nvPicPr>
        <p:blipFill rotWithShape="1">
          <a:blip r:embed="rId2">
            <a:extLst>
              <a:ext uri="{28A0092B-C50C-407E-A947-70E740481C1C}">
                <a14:useLocalDpi xmlns:a14="http://schemas.microsoft.com/office/drawing/2010/main" val="0"/>
              </a:ext>
            </a:extLst>
          </a:blip>
          <a:srcRect r="4298" b="4460"/>
          <a:stretch/>
        </p:blipFill>
        <p:spPr>
          <a:xfrm>
            <a:off x="3257297" y="1330562"/>
            <a:ext cx="2623982" cy="2628000"/>
          </a:xfrm>
          <a:prstGeom prst="rect">
            <a:avLst/>
          </a:prstGeom>
        </p:spPr>
      </p:pic>
    </p:spTree>
    <p:extLst>
      <p:ext uri="{BB962C8B-B14F-4D97-AF65-F5344CB8AC3E}">
        <p14:creationId xmlns:p14="http://schemas.microsoft.com/office/powerpoint/2010/main" val="344207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36" y="198439"/>
            <a:ext cx="8279964" cy="536307"/>
          </a:xfrm>
        </p:spPr>
        <p:txBody>
          <a:bodyPr tIns="104400"/>
          <a:lstStyle>
            <a:lvl1pPr>
              <a:defRPr b="1" baseline="0">
                <a:latin typeface="Gotham Office" panose="02000000000000000000" pitchFamily="2" charset="0"/>
              </a:defRPr>
            </a:lvl1pPr>
          </a:lstStyle>
          <a:p>
            <a:r>
              <a:rPr lang="de-DE"/>
              <a:t>Agenda, Titel in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baseline="0">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Textplatzhalter 5"/>
          <p:cNvSpPr>
            <a:spLocks noGrp="1"/>
          </p:cNvSpPr>
          <p:nvPr>
            <p:ph type="body" sz="quarter" idx="15" hasCustomPrompt="1"/>
          </p:nvPr>
        </p:nvSpPr>
        <p:spPr>
          <a:xfrm>
            <a:off x="432257" y="1533594"/>
            <a:ext cx="8278467" cy="2972419"/>
          </a:xfrm>
        </p:spPr>
        <p:txBody>
          <a:bodyPr/>
          <a:lstStyle>
            <a:lvl1pPr>
              <a:defRPr b="1" i="0" baseline="0">
                <a:latin typeface="Gotham Office" panose="02000000000000000000" pitchFamily="2" charset="0"/>
              </a:defRPr>
            </a:lvl1pPr>
            <a:lvl2pPr>
              <a:defRPr>
                <a:latin typeface="Gotham Office" panose="02000000000000000000" pitchFamily="2" charset="0"/>
              </a:defRPr>
            </a:lvl2pPr>
            <a:lvl3pPr marL="180971">
              <a:defRPr>
                <a:latin typeface="Gotham Office" panose="02000000000000000000" pitchFamily="2" charset="0"/>
              </a:defRPr>
            </a:lvl3pPr>
            <a:lvl4pPr marL="180971">
              <a:defRPr>
                <a:latin typeface="Gotham Office" panose="02000000000000000000" pitchFamily="2" charset="0"/>
              </a:defRPr>
            </a:lvl4p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10" name="Datumsplatzhalter 4"/>
          <p:cNvSpPr>
            <a:spLocks noGrp="1"/>
          </p:cNvSpPr>
          <p:nvPr>
            <p:ph type="dt" sz="half" idx="2"/>
          </p:nvPr>
        </p:nvSpPr>
        <p:spPr>
          <a:xfrm>
            <a:off x="1512020" y="4737189"/>
            <a:ext cx="1440000" cy="237600"/>
          </a:xfrm>
          <a:prstGeom prst="rect">
            <a:avLst/>
          </a:prstGeom>
        </p:spPr>
        <p:txBody>
          <a:bodyPr vert="horz" lIns="0" tIns="0" rIns="0" bIns="0" rtlCol="0" anchor="b"/>
          <a:lstStyle>
            <a:lvl1pPr algn="l">
              <a:defRPr sz="800" b="0" i="0" baseline="0">
                <a:solidFill>
                  <a:schemeClr val="tx1"/>
                </a:solidFill>
                <a:latin typeface="Gotham Office" panose="02000000000000000000" pitchFamily="2" charset="0"/>
              </a:defRPr>
            </a:lvl1pPr>
          </a:lstStyle>
          <a:p>
            <a:fld id="{5F4F111A-108B-4C0D-9E74-8BEEF0E84F86}" type="datetime1">
              <a:rPr lang="de-DE" smtClean="0"/>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7" name="Textplatzhalter 6">
            <a:extLst>
              <a:ext uri="{FF2B5EF4-FFF2-40B4-BE49-F238E27FC236}">
                <a16:creationId xmlns:a16="http://schemas.microsoft.com/office/drawing/2014/main" id="{288B9B1C-958C-FF4C-A359-5C3E6E17BACA}"/>
              </a:ext>
            </a:extLst>
          </p:cNvPr>
          <p:cNvSpPr>
            <a:spLocks noGrp="1"/>
          </p:cNvSpPr>
          <p:nvPr>
            <p:ph type="body" sz="quarter" idx="13" hasCustomPrompt="1"/>
          </p:nvPr>
        </p:nvSpPr>
        <p:spPr>
          <a:xfrm>
            <a:off x="431800" y="805561"/>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237107478"/>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Abspann [Druck]">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ADFB1CA-D461-E341-B47A-91E89D27943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Oval 6">
            <a:extLst>
              <a:ext uri="{FF2B5EF4-FFF2-40B4-BE49-F238E27FC236}">
                <a16:creationId xmlns:a16="http://schemas.microsoft.com/office/drawing/2014/main" id="{CEB7CCA7-8835-CD41-9FBC-8BF156B9C60D}"/>
              </a:ext>
            </a:extLst>
          </p:cNvPr>
          <p:cNvSpPr>
            <a:spLocks noChangeAspect="1"/>
          </p:cNvSpPr>
          <p:nvPr userDrawn="1"/>
        </p:nvSpPr>
        <p:spPr>
          <a:xfrm>
            <a:off x="3222000" y="1004837"/>
            <a:ext cx="2700000" cy="2700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6" name="Textfeld 5"/>
          <p:cNvSpPr txBox="1"/>
          <p:nvPr/>
        </p:nvSpPr>
        <p:spPr>
          <a:xfrm>
            <a:off x="431800" y="1955505"/>
            <a:ext cx="8280400" cy="805878"/>
          </a:xfrm>
          <a:prstGeom prst="rect">
            <a:avLst/>
          </a:prstGeom>
          <a:noFill/>
        </p:spPr>
        <p:txBody>
          <a:bodyPr wrap="square" lIns="0" tIns="126000" rIns="0" bIns="0" rtlCol="0">
            <a:spAutoFit/>
          </a:bodyPr>
          <a:lstStyle/>
          <a:p>
            <a:pPr algn="ctr">
              <a:lnSpc>
                <a:spcPts val="5200"/>
              </a:lnSpc>
            </a:pPr>
            <a:r>
              <a:rPr lang="de-CH" sz="4500" b="1" i="0" spc="10">
                <a:solidFill>
                  <a:schemeClr val="bg1"/>
                </a:solidFill>
                <a:latin typeface="Calibri" panose="020F0502020204030204" pitchFamily="34" charset="0"/>
                <a:cs typeface="Calibri" panose="020F0502020204030204" pitchFamily="34" charset="0"/>
              </a:rPr>
              <a:t>Danke.</a:t>
            </a:r>
          </a:p>
        </p:txBody>
      </p:sp>
      <p:pic>
        <p:nvPicPr>
          <p:cNvPr id="11" name="Grafik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4537405"/>
            <a:ext cx="1440000" cy="411430"/>
          </a:xfrm>
          <a:prstGeom prst="rect">
            <a:avLst/>
          </a:prstGeom>
        </p:spPr>
      </p:pic>
    </p:spTree>
    <p:extLst>
      <p:ext uri="{BB962C8B-B14F-4D97-AF65-F5344CB8AC3E}">
        <p14:creationId xmlns:p14="http://schemas.microsoft.com/office/powerpoint/2010/main" val="3632843136"/>
      </p:ext>
    </p:extLst>
  </p:cSld>
  <p:clrMapOvr>
    <a:masterClrMapping/>
  </p:clrMapOvr>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Mengentext mit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122"/>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p:txBody>
          <a:bodyPr/>
          <a:lstStyle/>
          <a:p>
            <a:fld id="{7B3EBE7A-0703-430F-B718-D2F26CA97EC4}" type="datetime1">
              <a:rPr lang="de-CH" smtClean="0"/>
              <a:pPr/>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p:txBody>
          <a:bodyPr/>
          <a:lstStyle/>
          <a:p>
            <a:endParaRPr lang="de-CH"/>
          </a:p>
        </p:txBody>
      </p:sp>
      <p:sp>
        <p:nvSpPr>
          <p:cNvPr id="7" name="Textplatzhalter 6">
            <a:extLst>
              <a:ext uri="{FF2B5EF4-FFF2-40B4-BE49-F238E27FC236}">
                <a16:creationId xmlns:a16="http://schemas.microsoft.com/office/drawing/2014/main" id="{1327EC06-5837-7084-6216-255404CA369E}"/>
              </a:ext>
            </a:extLst>
          </p:cNvPr>
          <p:cNvSpPr>
            <a:spLocks noGrp="1"/>
          </p:cNvSpPr>
          <p:nvPr>
            <p:ph type="body" sz="quarter" idx="13" hasCustomPrompt="1"/>
          </p:nvPr>
        </p:nvSpPr>
        <p:spPr>
          <a:xfrm>
            <a:off x="439848" y="1492249"/>
            <a:ext cx="4860205" cy="3030685"/>
          </a:xfrm>
        </p:spPr>
        <p:txBody>
          <a:bodyPr/>
          <a:lstStyle>
            <a:lvl1pPr>
              <a:defRPr sz="1100" b="0"/>
            </a:lvl1pPr>
          </a:lstStyle>
          <a:p>
            <a:pPr lvl="0"/>
            <a:r>
              <a:rPr lang="de-DE"/>
              <a:t>Lauftext, 11 Pt.</a:t>
            </a:r>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182"/>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
        <p:nvSpPr>
          <p:cNvPr id="9" name="Bildplatzhalter 8">
            <a:extLst>
              <a:ext uri="{FF2B5EF4-FFF2-40B4-BE49-F238E27FC236}">
                <a16:creationId xmlns:a16="http://schemas.microsoft.com/office/drawing/2014/main" id="{46AE5FD8-4020-75C3-DFBD-A6B9AAF0EAE0}"/>
              </a:ext>
            </a:extLst>
          </p:cNvPr>
          <p:cNvSpPr>
            <a:spLocks noGrp="1"/>
          </p:cNvSpPr>
          <p:nvPr>
            <p:ph type="pic" sz="quarter" idx="18"/>
          </p:nvPr>
        </p:nvSpPr>
        <p:spPr>
          <a:xfrm>
            <a:off x="5508068" y="1491293"/>
            <a:ext cx="3201946" cy="3030686"/>
          </a:xfrm>
        </p:spPr>
        <p:txBody>
          <a:bodyPr/>
          <a:lstStyle>
            <a:lvl1pPr>
              <a:defRPr sz="1100" b="1"/>
            </a:lvl1pPr>
          </a:lstStyle>
          <a:p>
            <a:r>
              <a:rPr lang="de-DE"/>
              <a:t>Bild durch Klicken auf Symbol hinzufügen</a:t>
            </a:r>
          </a:p>
        </p:txBody>
      </p:sp>
    </p:spTree>
    <p:extLst>
      <p:ext uri="{BB962C8B-B14F-4D97-AF65-F5344CB8AC3E}">
        <p14:creationId xmlns:p14="http://schemas.microsoft.com/office/powerpoint/2010/main" val="307101368"/>
      </p:ext>
    </p:extLst>
  </p:cSld>
  <p:clrMapOvr>
    <a:masterClrMapping/>
  </p:clrMapOvr>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itelfolie: Icon [Druck]">
    <p:spTree>
      <p:nvGrpSpPr>
        <p:cNvPr id="1" name=""/>
        <p:cNvGrpSpPr/>
        <p:nvPr/>
      </p:nvGrpSpPr>
      <p:grpSpPr>
        <a:xfrm>
          <a:off x="0" y="0"/>
          <a:ext cx="0" cy="0"/>
          <a:chOff x="0" y="0"/>
          <a:chExt cx="0" cy="0"/>
        </a:xfrm>
      </p:grpSpPr>
      <p:sp>
        <p:nvSpPr>
          <p:cNvPr id="10" name="Rechteck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a:latin typeface="Gotham Office" panose="02000000000000000000" pitchFamily="2" charset="0"/>
            </a:endParaRPr>
          </a:p>
        </p:txBody>
      </p:sp>
      <p:sp>
        <p:nvSpPr>
          <p:cNvPr id="7" name="Oval 6">
            <a:extLst>
              <a:ext uri="{FF2B5EF4-FFF2-40B4-BE49-F238E27FC236}">
                <a16:creationId xmlns:a16="http://schemas.microsoft.com/office/drawing/2014/main" id="{A32D16B8-E0F3-7C46-B44C-FF771881BAD2}"/>
              </a:ext>
            </a:extLst>
          </p:cNvPr>
          <p:cNvSpPr>
            <a:spLocks noChangeAspect="1"/>
          </p:cNvSpPr>
          <p:nvPr userDrawn="1"/>
        </p:nvSpPr>
        <p:spPr>
          <a:xfrm>
            <a:off x="572038" y="983730"/>
            <a:ext cx="1944000" cy="1944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p:cNvSpPr>
            <a:spLocks noGrp="1"/>
          </p:cNvSpPr>
          <p:nvPr>
            <p:ph type="title" hasCustomPrompt="1"/>
          </p:nvPr>
        </p:nvSpPr>
        <p:spPr>
          <a:xfrm>
            <a:off x="1383178" y="1526132"/>
            <a:ext cx="7329022" cy="728849"/>
          </a:xfrm>
        </p:spPr>
        <p:txBody>
          <a:bodyPr wrap="square">
            <a:spAutoFit/>
          </a:bodyPr>
          <a:lstStyle>
            <a:lvl1pPr>
              <a:defRPr sz="4500" b="1">
                <a:latin typeface="Gotham Office" panose="02000000000000000000" pitchFamily="2" charset="0"/>
              </a:defRPr>
            </a:lvl1pPr>
          </a:lstStyle>
          <a:p>
            <a:r>
              <a:rPr lang="de-DE"/>
              <a:t>Titel 45 </a:t>
            </a:r>
            <a:r>
              <a:rPr lang="de-DE" err="1"/>
              <a:t>pt</a:t>
            </a:r>
            <a:r>
              <a:rPr lang="de-DE"/>
              <a:t>.</a:t>
            </a:r>
            <a:endParaRPr lang="de-CH"/>
          </a:p>
        </p:txBody>
      </p:sp>
      <p:sp>
        <p:nvSpPr>
          <p:cNvPr id="9" name="Textplatzhalter 8"/>
          <p:cNvSpPr>
            <a:spLocks noGrp="1"/>
          </p:cNvSpPr>
          <p:nvPr>
            <p:ph type="body" sz="quarter" idx="12" hasCustomPrompt="1"/>
          </p:nvPr>
        </p:nvSpPr>
        <p:spPr>
          <a:xfrm>
            <a:off x="1406708" y="2356917"/>
            <a:ext cx="7305492" cy="267184"/>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Pct val="110000"/>
              <a:buFont typeface="Arial" pitchFamily="34" charset="0"/>
              <a:buNone/>
              <a:tabLst/>
              <a:defRPr sz="1500" b="0" i="0">
                <a:latin typeface="Gotham Office" panose="02000000000000000000" pitchFamily="2" charset="0"/>
              </a:defRPr>
            </a:lvl1pPr>
          </a:lstStyle>
          <a:p>
            <a:pPr marL="0" marR="0" lvl="0" indent="0" algn="l" defTabSz="914400" rtl="0" eaLnBrk="1" fontAlgn="auto" latinLnBrk="0" hangingPunct="1">
              <a:lnSpc>
                <a:spcPct val="100000"/>
              </a:lnSpc>
              <a:spcBef>
                <a:spcPts val="0"/>
              </a:spcBef>
              <a:spcAft>
                <a:spcPts val="600"/>
              </a:spcAft>
              <a:buClrTx/>
              <a:buSzPct val="110000"/>
              <a:buFont typeface="Arial" pitchFamily="34" charset="0"/>
              <a:buNone/>
              <a:tabLst/>
              <a:defRPr/>
            </a:pPr>
            <a:r>
              <a:rPr lang="de-DE"/>
              <a:t>Ort, Datum</a:t>
            </a:r>
            <a:endParaRPr lang="de-CH"/>
          </a:p>
        </p:txBody>
      </p:sp>
      <p:pic>
        <p:nvPicPr>
          <p:cNvPr id="8" name="Grafik 7" descr="Ein Bild, das Mond, Astronomisches Objekt, Raum, Astronomie enthält.&#10;&#10;Automatisch generierte Beschreibung">
            <a:extLst>
              <a:ext uri="{FF2B5EF4-FFF2-40B4-BE49-F238E27FC236}">
                <a16:creationId xmlns:a16="http://schemas.microsoft.com/office/drawing/2014/main" id="{70AC50CF-E8FE-670F-6944-04A8C952F7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548" y="4418388"/>
            <a:ext cx="900497" cy="561600"/>
          </a:xfrm>
          <a:prstGeom prst="rect">
            <a:avLst/>
          </a:prstGeom>
        </p:spPr>
      </p:pic>
    </p:spTree>
    <p:extLst>
      <p:ext uri="{BB962C8B-B14F-4D97-AF65-F5344CB8AC3E}">
        <p14:creationId xmlns:p14="http://schemas.microsoft.com/office/powerpoint/2010/main" val="913261791"/>
      </p:ext>
    </p:extLst>
  </p:cSld>
  <p:clrMapOvr>
    <a:masterClrMapping/>
  </p:clrMapOvr>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36" y="198438"/>
            <a:ext cx="8279964" cy="536307"/>
          </a:xfrm>
        </p:spPr>
        <p:txBody>
          <a:bodyPr tIns="104400"/>
          <a:lstStyle>
            <a:lvl1pPr>
              <a:defRPr b="1" baseline="0">
                <a:latin typeface="Gotham Office" panose="02000000000000000000" pitchFamily="2" charset="0"/>
              </a:defRPr>
            </a:lvl1pPr>
          </a:lstStyle>
          <a:p>
            <a:r>
              <a:rPr lang="de-DE"/>
              <a:t>Agenda, Titel in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baseline="0">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Textplatzhalter 5"/>
          <p:cNvSpPr>
            <a:spLocks noGrp="1"/>
          </p:cNvSpPr>
          <p:nvPr>
            <p:ph type="body" sz="quarter" idx="15" hasCustomPrompt="1"/>
          </p:nvPr>
        </p:nvSpPr>
        <p:spPr>
          <a:xfrm>
            <a:off x="432257" y="1533593"/>
            <a:ext cx="8278467" cy="2972419"/>
          </a:xfrm>
        </p:spPr>
        <p:txBody>
          <a:bodyPr/>
          <a:lstStyle>
            <a:lvl1pPr>
              <a:defRPr b="1" i="0" baseline="0">
                <a:latin typeface="Gotham Office" panose="02000000000000000000" pitchFamily="2" charset="0"/>
              </a:defRPr>
            </a:lvl1pPr>
            <a:lvl2pPr>
              <a:defRPr>
                <a:latin typeface="Gotham Office" panose="02000000000000000000" pitchFamily="2" charset="0"/>
              </a:defRPr>
            </a:lvl2pPr>
            <a:lvl3pPr marL="180975">
              <a:defRPr>
                <a:latin typeface="Gotham Office" panose="02000000000000000000" pitchFamily="2" charset="0"/>
              </a:defRPr>
            </a:lvl3pPr>
            <a:lvl4pPr marL="180975">
              <a:defRPr>
                <a:latin typeface="Gotham Office" panose="02000000000000000000" pitchFamily="2" charset="0"/>
              </a:defRPr>
            </a:lvl4p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10" name="Datumsplatzhalter 4"/>
          <p:cNvSpPr>
            <a:spLocks noGrp="1"/>
          </p:cNvSpPr>
          <p:nvPr>
            <p:ph type="dt" sz="half" idx="2"/>
          </p:nvPr>
        </p:nvSpPr>
        <p:spPr>
          <a:xfrm>
            <a:off x="1512020" y="4737189"/>
            <a:ext cx="1440000" cy="237600"/>
          </a:xfrm>
          <a:prstGeom prst="rect">
            <a:avLst/>
          </a:prstGeom>
        </p:spPr>
        <p:txBody>
          <a:bodyPr vert="horz" lIns="0" tIns="0" rIns="0" bIns="0" rtlCol="0" anchor="b"/>
          <a:lstStyle>
            <a:lvl1pPr algn="l">
              <a:defRPr sz="800" b="0" i="0" baseline="0">
                <a:solidFill>
                  <a:schemeClr val="tx1"/>
                </a:solidFill>
                <a:latin typeface="Gotham Office" panose="02000000000000000000" pitchFamily="2" charset="0"/>
              </a:defRPr>
            </a:lvl1pPr>
          </a:lstStyle>
          <a:p>
            <a:fld id="{F910BA85-2212-406C-A10C-85391C81B436}" type="datetime1">
              <a:rPr lang="de-DE" smtClean="0"/>
              <a:t>24.09.2025</a:t>
            </a:fld>
            <a:endParaRPr lang="de-CH"/>
          </a:p>
        </p:txBody>
      </p:sp>
      <p:sp>
        <p:nvSpPr>
          <p:cNvPr id="3" name="Fußzeilenplatzhalter 2"/>
          <p:cNvSpPr>
            <a:spLocks noGrp="1"/>
          </p:cNvSpPr>
          <p:nvPr>
            <p:ph type="ftr" sz="quarter" idx="16"/>
          </p:nvPr>
        </p:nvSpPr>
        <p:spPr>
          <a:xfrm>
            <a:off x="2954724" y="4738613"/>
            <a:ext cx="3086100" cy="237600"/>
          </a:xfrm>
          <a:prstGeom prst="rect">
            <a:avLst/>
          </a:prstGeom>
        </p:spPr>
        <p:txBody>
          <a:bodyPr/>
          <a:lstStyle/>
          <a:p>
            <a:endParaRPr lang="de-CH"/>
          </a:p>
        </p:txBody>
      </p:sp>
      <p:sp>
        <p:nvSpPr>
          <p:cNvPr id="7" name="Textplatzhalter 6">
            <a:extLst>
              <a:ext uri="{FF2B5EF4-FFF2-40B4-BE49-F238E27FC236}">
                <a16:creationId xmlns:a16="http://schemas.microsoft.com/office/drawing/2014/main" id="{288B9B1C-958C-FF4C-A359-5C3E6E17BACA}"/>
              </a:ext>
            </a:extLst>
          </p:cNvPr>
          <p:cNvSpPr>
            <a:spLocks noGrp="1"/>
          </p:cNvSpPr>
          <p:nvPr>
            <p:ph type="body" sz="quarter" idx="13" hasCustomPrompt="1"/>
          </p:nvPr>
        </p:nvSpPr>
        <p:spPr>
          <a:xfrm>
            <a:off x="431799" y="805560"/>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870923028"/>
      </p:ext>
    </p:extLst>
  </p:cSld>
  <p:clrMapOvr>
    <a:masterClrMapping/>
  </p:clrMapOvr>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8625" y="198687"/>
            <a:ext cx="8280400" cy="536307"/>
          </a:xfrm>
        </p:spPr>
        <p:txBody>
          <a:bodyPr tIns="104400"/>
          <a:lstStyle>
            <a:lvl1pPr>
              <a:defRPr b="1" baseline="0">
                <a:latin typeface="Gotham Office" panose="02000000000000000000" pitchFamily="2" charset="0"/>
              </a:defRPr>
            </a:lvl1pPr>
          </a:lstStyle>
          <a:p>
            <a:r>
              <a:rPr lang="de-DE"/>
              <a:t>Hier steht eine Headline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0" y="1534592"/>
            <a:ext cx="8280400" cy="2974843"/>
          </a:xfrm>
          <a:prstGeom prst="rect">
            <a:avLst/>
          </a:prstGeom>
        </p:spPr>
        <p:txBody>
          <a:bodyPr lIns="0" tIns="0" rIns="0" bIns="0"/>
          <a:lstStyle>
            <a:lvl1pPr marL="0" indent="0">
              <a:spcAft>
                <a:spcPts val="1200"/>
              </a:spcAft>
              <a:buNone/>
              <a:defRPr sz="1500" b="0" i="0" baseline="0">
                <a:latin typeface="Gotham Office" panose="02000000000000000000" pitchFamily="2" charset="0"/>
              </a:defRPr>
            </a:lvl1pPr>
            <a:lvl2pPr marL="0" indent="0">
              <a:spcAft>
                <a:spcPts val="1200"/>
              </a:spcAft>
              <a:buNone/>
              <a:defRPr sz="1500" b="0"/>
            </a:lvl2pPr>
            <a:lvl3pPr marL="0" indent="0">
              <a:buNone/>
              <a:defRPr sz="1200" b="0" i="0" baseline="0">
                <a:latin typeface="Gotham Office" panose="02000000000000000000" pitchFamily="2"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6"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925C4B48-BE29-4ACD-B445-7E7FCECA07BE}" type="datetime1">
              <a:rPr lang="de-DE" smtClean="0"/>
              <a:t>24.09.2025</a:t>
            </a:fld>
            <a:endParaRPr lang="de-CH"/>
          </a:p>
        </p:txBody>
      </p:sp>
      <p:sp>
        <p:nvSpPr>
          <p:cNvPr id="3" name="Fußzeilenplatzhalter 2"/>
          <p:cNvSpPr>
            <a:spLocks noGrp="1"/>
          </p:cNvSpPr>
          <p:nvPr>
            <p:ph type="ftr" sz="quarter" idx="15"/>
          </p:nvPr>
        </p:nvSpPr>
        <p:spPr>
          <a:xfrm>
            <a:off x="2954724" y="4738613"/>
            <a:ext cx="3086100" cy="237600"/>
          </a:xfrm>
          <a:prstGeom prst="rect">
            <a:avLst/>
          </a:prstGeom>
        </p:spPr>
        <p:txBody>
          <a:bodyPr/>
          <a:lstStyle/>
          <a:p>
            <a:endParaRPr lang="de-CH"/>
          </a:p>
        </p:txBody>
      </p:sp>
      <p:sp>
        <p:nvSpPr>
          <p:cNvPr id="7" name="Textplatzhalter 6">
            <a:extLst>
              <a:ext uri="{FF2B5EF4-FFF2-40B4-BE49-F238E27FC236}">
                <a16:creationId xmlns:a16="http://schemas.microsoft.com/office/drawing/2014/main" id="{9CA77698-087A-AB47-B7D8-12324B815661}"/>
              </a:ext>
            </a:extLst>
          </p:cNvPr>
          <p:cNvSpPr>
            <a:spLocks noGrp="1"/>
          </p:cNvSpPr>
          <p:nvPr>
            <p:ph type="body" sz="quarter" idx="13"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249425538"/>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2434560"/>
            <a:ext cx="2340000" cy="2077200"/>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36CDF0FE-8B25-4C89-937A-862011F8E843}" type="datetime1">
              <a:rPr lang="de-DE" smtClean="0"/>
              <a:t>24.09.2025</a:t>
            </a:fld>
            <a:endParaRPr lang="de-CH"/>
          </a:p>
        </p:txBody>
      </p:sp>
      <p:sp>
        <p:nvSpPr>
          <p:cNvPr id="4" name="Fußzeilenplatzhalter 3"/>
          <p:cNvSpPr>
            <a:spLocks noGrp="1"/>
          </p:cNvSpPr>
          <p:nvPr>
            <p:ph type="ftr" sz="quarter" idx="16"/>
          </p:nvPr>
        </p:nvSpPr>
        <p:spPr>
          <a:xfrm>
            <a:off x="2954724" y="4738613"/>
            <a:ext cx="3086100" cy="237600"/>
          </a:xfrm>
          <a:prstGeom prst="rect">
            <a:avLst/>
          </a:prstGeom>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05559"/>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489078" y="1741696"/>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27146209"/>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67661"/>
            <a:ext cx="8280000" cy="443974"/>
          </a:xfrm>
        </p:spPr>
        <p:txBody>
          <a:bodyPr tIns="104400"/>
          <a:lstStyle>
            <a:lvl1pPr>
              <a:defRPr sz="2200" b="1" baseline="0">
                <a:latin typeface="Gotham Office" panose="02000000000000000000" pitchFamily="2" charset="0"/>
              </a:defRPr>
            </a:lvl1pPr>
          </a:lstStyle>
          <a:p>
            <a:r>
              <a:rPr lang="de-DE"/>
              <a:t>Text mit Bild links, Titel, 22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012181" y="2225960"/>
            <a:ext cx="2700000" cy="2301434"/>
          </a:xfrm>
          <a:prstGeom prst="rect">
            <a:avLst/>
          </a:prstGeom>
        </p:spPr>
        <p:txBody>
          <a:bodyPr lIns="0" tIns="0" rIns="0" bIns="0"/>
          <a:lstStyle>
            <a:lvl1pPr marL="0" indent="0">
              <a:spcAft>
                <a:spcPts val="1200"/>
              </a:spcAft>
              <a:buNone/>
              <a:defRPr sz="11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6134" y="1492251"/>
            <a:ext cx="5400000" cy="3035144"/>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F35EAF4E-6369-44BD-A949-A0E06DCB8568}" type="datetime1">
              <a:rPr lang="de-DE" smtClean="0"/>
              <a:t>24.09.2025</a:t>
            </a:fld>
            <a:endParaRPr lang="de-CH"/>
          </a:p>
        </p:txBody>
      </p:sp>
      <p:sp>
        <p:nvSpPr>
          <p:cNvPr id="4" name="Fußzeilenplatzhalter 3"/>
          <p:cNvSpPr>
            <a:spLocks noGrp="1"/>
          </p:cNvSpPr>
          <p:nvPr>
            <p:ph type="ftr" sz="quarter" idx="16"/>
          </p:nvPr>
        </p:nvSpPr>
        <p:spPr>
          <a:xfrm>
            <a:off x="2954724" y="4738613"/>
            <a:ext cx="3086100" cy="237600"/>
          </a:xfrm>
          <a:prstGeom prst="rect">
            <a:avLst/>
          </a:prstGeom>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74924"/>
            <a:ext cx="8275749" cy="360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224723" y="1510401"/>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229869887"/>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1349596"/>
            <a:ext cx="2340000" cy="3162164"/>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C39EC06E-C773-4873-98F3-62227BF53993}" type="datetime1">
              <a:rPr lang="de-DE" smtClean="0"/>
              <a:t>24.09.2025</a:t>
            </a:fld>
            <a:endParaRPr lang="de-CH"/>
          </a:p>
        </p:txBody>
      </p:sp>
      <p:sp>
        <p:nvSpPr>
          <p:cNvPr id="4" name="Fußzeilenplatzhalter 3"/>
          <p:cNvSpPr>
            <a:spLocks noGrp="1"/>
          </p:cNvSpPr>
          <p:nvPr>
            <p:ph type="ftr" sz="quarter" idx="16"/>
          </p:nvPr>
        </p:nvSpPr>
        <p:spPr>
          <a:xfrm>
            <a:off x="2954724" y="4738613"/>
            <a:ext cx="3086100" cy="237600"/>
          </a:xfrm>
          <a:prstGeom prst="rect">
            <a:avLst/>
          </a:prstGeom>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783696763"/>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ext mit Butt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33311" y="200387"/>
            <a:ext cx="7378947" cy="467239"/>
          </a:xfrm>
        </p:spPr>
        <p:txBody>
          <a:bodyPr/>
          <a:lstStyle>
            <a:lvl1pPr>
              <a:defRPr b="1" baseline="0">
                <a:latin typeface="Gotham Office" panose="02000000000000000000" pitchFamily="2" charset="0"/>
              </a:defRPr>
            </a:lvl1pPr>
          </a:lstStyle>
          <a:p>
            <a:r>
              <a:rPr lang="de-DE"/>
              <a:t>Titel mit Button,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74162" y="1352067"/>
            <a:ext cx="2340000" cy="3164400"/>
          </a:xfrm>
          <a:prstGeom prst="rect">
            <a:avLst/>
          </a:prstGeom>
        </p:spPr>
        <p:txBody>
          <a:bodyPr lIns="0" tIns="0" rIns="0" bIns="0"/>
          <a:lstStyle>
            <a:lvl1pPr marL="0" indent="0">
              <a:spcAft>
                <a:spcPts val="1200"/>
              </a:spcAft>
              <a:buNone/>
              <a:defRPr sz="1200" b="0" i="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78722"/>
            <a:ext cx="5652000" cy="3229200"/>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Bild durch Klicken auf Symbol hinzufügen</a:t>
            </a:r>
            <a:endParaRPr lang="de-CH"/>
          </a:p>
        </p:txBody>
      </p:sp>
      <p:sp>
        <p:nvSpPr>
          <p:cNvPr id="6"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9B26655B-19E5-4F49-8908-882BF188A312}" type="datetime1">
              <a:rPr lang="de-DE" smtClean="0"/>
              <a:t>24.09.2025</a:t>
            </a:fld>
            <a:endParaRPr lang="de-CH"/>
          </a:p>
        </p:txBody>
      </p:sp>
      <p:sp>
        <p:nvSpPr>
          <p:cNvPr id="4" name="Bildplatzhalter 3"/>
          <p:cNvSpPr>
            <a:spLocks noGrp="1"/>
          </p:cNvSpPr>
          <p:nvPr>
            <p:ph type="pic" sz="quarter" idx="16" hasCustomPrompt="1"/>
          </p:nvPr>
        </p:nvSpPr>
        <p:spPr>
          <a:xfrm>
            <a:off x="436304" y="284865"/>
            <a:ext cx="792000" cy="792000"/>
          </a:xfrm>
          <a:prstGeom prst="ellipse">
            <a:avLst/>
          </a:prstGeom>
        </p:spPr>
        <p:txBody>
          <a:bodyPr anchor="ctr">
            <a:normAutofit/>
          </a:bodyPr>
          <a:lstStyle>
            <a:lvl1pPr marL="0" indent="0" algn="ctr">
              <a:spcAft>
                <a:spcPts val="0"/>
              </a:spcAft>
              <a:buNone/>
              <a:defRPr sz="700" b="0" i="0">
                <a:latin typeface="Gotham Office" panose="02000000000000000000" pitchFamily="2" charset="0"/>
              </a:defRPr>
            </a:lvl1pPr>
          </a:lstStyle>
          <a:p>
            <a:r>
              <a:rPr lang="de-CH"/>
              <a:t>Button</a:t>
            </a:r>
            <a:br>
              <a:rPr lang="de-CH"/>
            </a:br>
            <a:r>
              <a:rPr lang="de-CH"/>
              <a:t>durch</a:t>
            </a:r>
            <a:br>
              <a:rPr lang="de-CH"/>
            </a:br>
            <a:r>
              <a:rPr lang="de-CH"/>
              <a:t>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a:xfrm>
            <a:off x="2954724" y="4738613"/>
            <a:ext cx="3086100" cy="237600"/>
          </a:xfrm>
          <a:prstGeom prst="rect">
            <a:avLst/>
          </a:prstGeom>
        </p:spPr>
        <p:txBody>
          <a:bodyPr/>
          <a:lstStyle/>
          <a:p>
            <a:endParaRPr lang="de-CH"/>
          </a:p>
        </p:txBody>
      </p:sp>
      <p:sp>
        <p:nvSpPr>
          <p:cNvPr id="9" name="Textplatzhalter 6">
            <a:extLst>
              <a:ext uri="{FF2B5EF4-FFF2-40B4-BE49-F238E27FC236}">
                <a16:creationId xmlns:a16="http://schemas.microsoft.com/office/drawing/2014/main" id="{8F7B8818-2AF4-FA47-86F2-CBA376CD25DE}"/>
              </a:ext>
            </a:extLst>
          </p:cNvPr>
          <p:cNvSpPr>
            <a:spLocks noGrp="1"/>
          </p:cNvSpPr>
          <p:nvPr>
            <p:ph type="body" sz="quarter" idx="18" hasCustomPrompt="1"/>
          </p:nvPr>
        </p:nvSpPr>
        <p:spPr>
          <a:xfrm>
            <a:off x="1331537" y="805561"/>
            <a:ext cx="7380000"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190603740"/>
      </p:ext>
    </p:extLst>
  </p:cSld>
  <p:clrMapOvr>
    <a:masterClrMapping/>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el und rund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 mit runde Bilder.</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22B27438-BABB-420A-9529-DFA87381337E}" type="datetime1">
              <a:rPr lang="de-DE" smtClean="0"/>
              <a:t>24.09.2025</a:t>
            </a:fld>
            <a:endParaRPr lang="de-CH"/>
          </a:p>
        </p:txBody>
      </p:sp>
      <p:sp>
        <p:nvSpPr>
          <p:cNvPr id="6" name="Bildplatzhalter 5"/>
          <p:cNvSpPr>
            <a:spLocks noGrp="1"/>
          </p:cNvSpPr>
          <p:nvPr>
            <p:ph type="pic" sz="quarter" idx="12" hasCustomPrompt="1"/>
          </p:nvPr>
        </p:nvSpPr>
        <p:spPr>
          <a:xfrm>
            <a:off x="432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8" name="Bildplatzhalter 7"/>
          <p:cNvSpPr>
            <a:spLocks noGrp="1"/>
          </p:cNvSpPr>
          <p:nvPr>
            <p:ph type="pic" sz="quarter" idx="13" hasCustomPrompt="1"/>
          </p:nvPr>
        </p:nvSpPr>
        <p:spPr>
          <a:xfrm>
            <a:off x="3096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0" name="Bildplatzhalter 9"/>
          <p:cNvSpPr>
            <a:spLocks noGrp="1"/>
          </p:cNvSpPr>
          <p:nvPr>
            <p:ph type="pic" sz="quarter" idx="14" hasCustomPrompt="1"/>
          </p:nvPr>
        </p:nvSpPr>
        <p:spPr>
          <a:xfrm>
            <a:off x="5760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2" name="Textplatzhalter 11"/>
          <p:cNvSpPr>
            <a:spLocks noGrp="1"/>
          </p:cNvSpPr>
          <p:nvPr>
            <p:ph type="body" sz="quarter" idx="15" hasCustomPrompt="1"/>
          </p:nvPr>
        </p:nvSpPr>
        <p:spPr>
          <a:xfrm>
            <a:off x="432000" y="3038680"/>
            <a:ext cx="2520000" cy="1468315"/>
          </a:xfrm>
        </p:spPr>
        <p:txBody>
          <a:bodyPr/>
          <a:lstStyle>
            <a:lvl1pPr marL="0" indent="0">
              <a:spcAft>
                <a:spcPts val="600"/>
              </a:spcAft>
              <a:buNone/>
              <a:defRPr b="1" baseline="0">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r>
              <a:rPr lang="de-DE"/>
              <a:t> </a:t>
            </a:r>
          </a:p>
          <a:p>
            <a:pPr lvl="1"/>
            <a:r>
              <a:rPr lang="de-DE"/>
              <a:t>Lauftext, 15 </a:t>
            </a:r>
            <a:r>
              <a:rPr lang="de-DE" err="1"/>
              <a:t>pt</a:t>
            </a:r>
            <a:endParaRPr lang="de-DE"/>
          </a:p>
          <a:p>
            <a:pPr lvl="1"/>
            <a:r>
              <a:rPr lang="de-DE"/>
              <a:t>Lauftext, 15 </a:t>
            </a:r>
            <a:r>
              <a:rPr lang="de-DE" err="1"/>
              <a:t>pt</a:t>
            </a:r>
            <a:endParaRPr lang="de-DE"/>
          </a:p>
        </p:txBody>
      </p:sp>
      <p:sp>
        <p:nvSpPr>
          <p:cNvPr id="14" name="Textplatzhalter 13"/>
          <p:cNvSpPr>
            <a:spLocks noGrp="1"/>
          </p:cNvSpPr>
          <p:nvPr>
            <p:ph type="body" sz="quarter" idx="16" hasCustomPrompt="1"/>
          </p:nvPr>
        </p:nvSpPr>
        <p:spPr>
          <a:xfrm>
            <a:off x="3096000" y="3039430"/>
            <a:ext cx="2520000" cy="1467565"/>
          </a:xfrm>
        </p:spPr>
        <p:txBody>
          <a:bodyPr/>
          <a:lstStyle>
            <a:lvl1pPr marL="0" indent="0">
              <a:spcAft>
                <a:spcPts val="600"/>
              </a:spcAft>
              <a:buNone/>
              <a:defRPr b="1">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7" name="Textplatzhalter 6"/>
          <p:cNvSpPr>
            <a:spLocks noGrp="1"/>
          </p:cNvSpPr>
          <p:nvPr>
            <p:ph type="body" sz="quarter" idx="17" hasCustomPrompt="1"/>
          </p:nvPr>
        </p:nvSpPr>
        <p:spPr>
          <a:xfrm>
            <a:off x="5760000" y="3039430"/>
            <a:ext cx="2520000" cy="1467565"/>
          </a:xfrm>
        </p:spPr>
        <p:txBody>
          <a:bodyPr/>
          <a:lstStyle>
            <a:lvl1pPr marL="0" indent="0">
              <a:spcAft>
                <a:spcPts val="600"/>
              </a:spcAft>
              <a:buNone/>
              <a:defRPr b="1">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3" name="Fußzeilenplatzhalter 2"/>
          <p:cNvSpPr>
            <a:spLocks noGrp="1"/>
          </p:cNvSpPr>
          <p:nvPr>
            <p:ph type="ftr" sz="quarter" idx="18"/>
          </p:nvPr>
        </p:nvSpPr>
        <p:spPr>
          <a:xfrm>
            <a:off x="2954724" y="4738613"/>
            <a:ext cx="3086100" cy="237600"/>
          </a:xfrm>
          <a:prstGeom prst="rect">
            <a:avLst/>
          </a:prstGeom>
        </p:spPr>
        <p:txBody>
          <a:bodyPr/>
          <a:lstStyle/>
          <a:p>
            <a:endParaRPr lang="de-CH"/>
          </a:p>
        </p:txBody>
      </p:sp>
      <p:sp>
        <p:nvSpPr>
          <p:cNvPr id="13" name="Textplatzhalter 6">
            <a:extLst>
              <a:ext uri="{FF2B5EF4-FFF2-40B4-BE49-F238E27FC236}">
                <a16:creationId xmlns:a16="http://schemas.microsoft.com/office/drawing/2014/main" id="{A708070B-FCC4-344F-9229-D61DD84FF886}"/>
              </a:ext>
            </a:extLst>
          </p:cNvPr>
          <p:cNvSpPr>
            <a:spLocks noGrp="1"/>
          </p:cNvSpPr>
          <p:nvPr>
            <p:ph type="body" sz="quarter" idx="19"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21684880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8625" y="198688"/>
            <a:ext cx="8280400" cy="536307"/>
          </a:xfrm>
        </p:spPr>
        <p:txBody>
          <a:bodyPr tIns="104400"/>
          <a:lstStyle>
            <a:lvl1pPr>
              <a:defRPr b="1" baseline="0">
                <a:latin typeface="Gotham Office" panose="02000000000000000000" pitchFamily="2" charset="0"/>
              </a:defRPr>
            </a:lvl1pPr>
          </a:lstStyle>
          <a:p>
            <a:r>
              <a:rPr lang="de-DE"/>
              <a:t>Hier steht eine Headline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1" y="1534593"/>
            <a:ext cx="8280400" cy="2974843"/>
          </a:xfrm>
          <a:prstGeom prst="rect">
            <a:avLst/>
          </a:prstGeom>
        </p:spPr>
        <p:txBody>
          <a:bodyPr lIns="0" tIns="0" rIns="0" bIns="0"/>
          <a:lstStyle>
            <a:lvl1pPr marL="0" indent="0">
              <a:spcAft>
                <a:spcPts val="1200"/>
              </a:spcAft>
              <a:buNone/>
              <a:defRPr sz="1500" b="0" i="0" baseline="0">
                <a:latin typeface="Gotham Office" panose="02000000000000000000" pitchFamily="2" charset="0"/>
              </a:defRPr>
            </a:lvl1pPr>
            <a:lvl2pPr marL="0" indent="0">
              <a:spcAft>
                <a:spcPts val="1200"/>
              </a:spcAft>
              <a:buNone/>
              <a:defRPr sz="1500" b="0"/>
            </a:lvl2pPr>
            <a:lvl3pPr marL="0" indent="0">
              <a:buNone/>
              <a:defRPr sz="1200" b="0" i="0" baseline="0">
                <a:latin typeface="Gotham Office" panose="02000000000000000000" pitchFamily="2"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6"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0074E270-5A3B-4B22-B340-511BB2D59DC3}"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7" name="Textplatzhalter 6">
            <a:extLst>
              <a:ext uri="{FF2B5EF4-FFF2-40B4-BE49-F238E27FC236}">
                <a16:creationId xmlns:a16="http://schemas.microsoft.com/office/drawing/2014/main" id="{9CA77698-087A-AB47-B7D8-12324B815661}"/>
              </a:ext>
            </a:extLst>
          </p:cNvPr>
          <p:cNvSpPr>
            <a:spLocks noGrp="1"/>
          </p:cNvSpPr>
          <p:nvPr>
            <p:ph type="body" sz="quarter" idx="13"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779696647"/>
      </p:ext>
    </p:extLst>
  </p:cSld>
  <p:clrMapOvr>
    <a:masterClrMapping/>
  </p:clrMapOvr>
  <p:extLst>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A525DA9A-7E4F-497A-B08F-82EAD3DDE2B0}" type="datetime1">
              <a:rPr lang="de-DE" smtClean="0"/>
              <a:t>24.09.2025</a:t>
            </a:fld>
            <a:endParaRPr lang="de-CH"/>
          </a:p>
        </p:txBody>
      </p:sp>
      <p:sp>
        <p:nvSpPr>
          <p:cNvPr id="3" name="Fußzeilenplatzhalter 2"/>
          <p:cNvSpPr>
            <a:spLocks noGrp="1"/>
          </p:cNvSpPr>
          <p:nvPr>
            <p:ph type="ftr" sz="quarter" idx="12"/>
          </p:nvPr>
        </p:nvSpPr>
        <p:spPr>
          <a:xfrm>
            <a:off x="2954724" y="4738613"/>
            <a:ext cx="3086100" cy="237600"/>
          </a:xfrm>
          <a:prstGeom prst="rect">
            <a:avLst/>
          </a:prstGeom>
        </p:spPr>
        <p:txBody>
          <a:bodyPr/>
          <a:lstStyle/>
          <a:p>
            <a:endParaRPr lang="de-CH"/>
          </a:p>
        </p:txBody>
      </p:sp>
      <p:sp>
        <p:nvSpPr>
          <p:cNvPr id="6" name="Textplatzhalter 6">
            <a:extLst>
              <a:ext uri="{FF2B5EF4-FFF2-40B4-BE49-F238E27FC236}">
                <a16:creationId xmlns:a16="http://schemas.microsoft.com/office/drawing/2014/main" id="{74787655-25FE-2248-B20F-0F8DB9DF0556}"/>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405190502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0289" y="201611"/>
            <a:ext cx="8280000" cy="536307"/>
          </a:xfrm>
        </p:spPr>
        <p:txBody>
          <a:bodyPr tIns="104400"/>
          <a:lstStyle>
            <a:lvl1pPr>
              <a:defRPr b="1" baseline="0">
                <a:latin typeface="Gotham Office" panose="02000000000000000000" pitchFamily="2" charset="0"/>
              </a:defRPr>
            </a:lvl1pPr>
          </a:lstStyle>
          <a:p>
            <a:r>
              <a:rPr lang="de-DE"/>
              <a:t>Halb-Halb-Teilung. Bild/Text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799" y="1312953"/>
            <a:ext cx="3776399" cy="863836"/>
          </a:xfrm>
          <a:prstGeom prst="rect">
            <a:avLst/>
          </a:prstGeom>
        </p:spPr>
        <p:txBody>
          <a:bodyPr lIns="0" tIns="0" rIns="0" bIns="0"/>
          <a:lstStyle>
            <a:lvl1pPr marL="0" indent="0">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10" name="Bildplatzhalter 8"/>
          <p:cNvSpPr>
            <a:spLocks noGrp="1"/>
          </p:cNvSpPr>
          <p:nvPr>
            <p:ph type="pic" sz="quarter" idx="15"/>
          </p:nvPr>
        </p:nvSpPr>
        <p:spPr>
          <a:xfrm>
            <a:off x="4572200" y="1278958"/>
            <a:ext cx="4140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12" name="Textplatzhalter 11"/>
          <p:cNvSpPr>
            <a:spLocks noGrp="1"/>
          </p:cNvSpPr>
          <p:nvPr>
            <p:ph type="body" sz="quarter" idx="16" hasCustomPrompt="1"/>
          </p:nvPr>
        </p:nvSpPr>
        <p:spPr>
          <a:xfrm>
            <a:off x="431800" y="2182802"/>
            <a:ext cx="3776400" cy="2325356"/>
          </a:xfrm>
          <a:prstGeom prst="rect">
            <a:avLst/>
          </a:prstGeom>
        </p:spPr>
        <p:txBody>
          <a:bodyPr lIns="0" tIns="0" rIns="0" bIns="0"/>
          <a:lstStyle>
            <a:lvl1pPr marL="0" indent="0">
              <a:buFont typeface="Arial" pitchFamily="34" charset="0"/>
              <a:buNone/>
              <a:defRPr sz="1500" b="1" i="0">
                <a:latin typeface="Gotham Office" panose="02000000000000000000" pitchFamily="2" charset="0"/>
                <a:cs typeface="Arial" pitchFamily="34" charset="0"/>
              </a:defRPr>
            </a:lvl1pPr>
            <a:lvl2pPr marL="0" indent="0">
              <a:buNone/>
              <a:defRPr>
                <a:latin typeface="Arial" pitchFamily="34" charset="0"/>
                <a:cs typeface="Arial" pitchFamily="34" charset="0"/>
              </a:defRPr>
            </a:lvl2pPr>
            <a:lvl3pPr marL="216000" indent="-216000">
              <a:buFont typeface="+mj-lt"/>
              <a:buAutoNum type="arabicPeriod"/>
              <a:defRPr sz="1500" b="0" i="0" baseline="0">
                <a:latin typeface="Gotham Office" panose="02000000000000000000" pitchFamily="2" charset="0"/>
              </a:defRPr>
            </a:lvl3pPr>
          </a:lstStyle>
          <a:p>
            <a:pPr lvl="0"/>
            <a:r>
              <a:rPr lang="de-DE"/>
              <a:t>Zwischenüberschrift</a:t>
            </a:r>
          </a:p>
          <a:p>
            <a:pPr lvl="2"/>
            <a:r>
              <a:rPr lang="de-DE"/>
              <a:t>Lauftext, 15 </a:t>
            </a:r>
            <a:r>
              <a:rPr lang="de-DE" err="1"/>
              <a:t>pt</a:t>
            </a:r>
            <a:r>
              <a:rPr lang="de-DE"/>
              <a:t>.</a:t>
            </a:r>
          </a:p>
          <a:p>
            <a:pPr lvl="2"/>
            <a:r>
              <a:rPr lang="de-DE"/>
              <a:t>Lauftext, 15 </a:t>
            </a:r>
            <a:r>
              <a:rPr lang="de-DE" err="1"/>
              <a:t>pt</a:t>
            </a:r>
            <a:r>
              <a:rPr lang="de-DE"/>
              <a:t>.</a:t>
            </a:r>
          </a:p>
          <a:p>
            <a:pPr lvl="2"/>
            <a:r>
              <a:rPr lang="de-DE"/>
              <a:t>Lauftext, 15 </a:t>
            </a:r>
            <a:r>
              <a:rPr lang="de-DE" err="1"/>
              <a:t>pt</a:t>
            </a:r>
            <a:r>
              <a:rPr lang="de-DE"/>
              <a:t>.</a:t>
            </a:r>
            <a:endParaRPr lang="de-CH"/>
          </a:p>
        </p:txBody>
      </p:sp>
      <p:sp>
        <p:nvSpPr>
          <p:cNvPr id="8"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B967A073-BB29-4232-BF36-6D901A0D9D6A}" type="datetime1">
              <a:rPr lang="de-DE" smtClean="0"/>
              <a:t>24.09.2025</a:t>
            </a:fld>
            <a:endParaRPr lang="de-CH"/>
          </a:p>
        </p:txBody>
      </p:sp>
      <p:sp>
        <p:nvSpPr>
          <p:cNvPr id="3" name="Fußzeilenplatzhalter 2"/>
          <p:cNvSpPr>
            <a:spLocks noGrp="1"/>
          </p:cNvSpPr>
          <p:nvPr>
            <p:ph type="ftr" sz="quarter" idx="17"/>
          </p:nvPr>
        </p:nvSpPr>
        <p:spPr>
          <a:xfrm>
            <a:off x="2954724" y="4738613"/>
            <a:ext cx="3086100" cy="237600"/>
          </a:xfrm>
          <a:prstGeom prst="rect">
            <a:avLst/>
          </a:prstGeom>
        </p:spPr>
        <p:txBody>
          <a:bodyPr/>
          <a:lstStyle/>
          <a:p>
            <a:endParaRPr lang="de-CH"/>
          </a:p>
        </p:txBody>
      </p:sp>
      <p:sp>
        <p:nvSpPr>
          <p:cNvPr id="9" name="Textplatzhalter 6">
            <a:extLst>
              <a:ext uri="{FF2B5EF4-FFF2-40B4-BE49-F238E27FC236}">
                <a16:creationId xmlns:a16="http://schemas.microsoft.com/office/drawing/2014/main" id="{2D25ADF9-E5BB-7545-8752-D551A61A7E46}"/>
              </a:ext>
            </a:extLst>
          </p:cNvPr>
          <p:cNvSpPr>
            <a:spLocks noGrp="1"/>
          </p:cNvSpPr>
          <p:nvPr>
            <p:ph type="body" sz="quarter" idx="18"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168893568"/>
      </p:ext>
    </p:extLst>
  </p:cSld>
  <p:clrMapOvr>
    <a:masterClrMapping/>
  </p:clrMapOvr>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el mit dr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mit drei Bilder ohne Abstand,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6690" y="1282291"/>
            <a:ext cx="4135111" cy="3229200"/>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7" name="Bildplatzhalter 5"/>
          <p:cNvSpPr>
            <a:spLocks noGrp="1"/>
          </p:cNvSpPr>
          <p:nvPr>
            <p:ph type="pic" sz="quarter" idx="13"/>
          </p:nvPr>
        </p:nvSpPr>
        <p:spPr>
          <a:xfrm>
            <a:off x="4573915" y="1278914"/>
            <a:ext cx="4140000" cy="1612577"/>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8" name="Bildplatzhalter 5"/>
          <p:cNvSpPr>
            <a:spLocks noGrp="1"/>
          </p:cNvSpPr>
          <p:nvPr>
            <p:ph type="pic" sz="quarter" idx="14"/>
          </p:nvPr>
        </p:nvSpPr>
        <p:spPr>
          <a:xfrm>
            <a:off x="4573915" y="2898902"/>
            <a:ext cx="4140000" cy="1612577"/>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9" name="Datumsplatzhalter 4"/>
          <p:cNvSpPr>
            <a:spLocks noGrp="1"/>
          </p:cNvSpPr>
          <p:nvPr>
            <p:ph type="dt" sz="half" idx="2"/>
          </p:nvPr>
        </p:nvSpPr>
        <p:spPr>
          <a:xfrm>
            <a:off x="1512130" y="474638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8027B26F-F5AC-4B2E-9C8E-8D6C911B88CE}" type="datetime1">
              <a:rPr lang="de-DE" smtClean="0"/>
              <a:t>24.09.2025</a:t>
            </a:fld>
            <a:endParaRPr lang="de-CH"/>
          </a:p>
        </p:txBody>
      </p:sp>
      <p:sp>
        <p:nvSpPr>
          <p:cNvPr id="3" name="Fußzeilenplatzhalter 2"/>
          <p:cNvSpPr>
            <a:spLocks noGrp="1"/>
          </p:cNvSpPr>
          <p:nvPr>
            <p:ph type="ftr" sz="quarter" idx="15"/>
          </p:nvPr>
        </p:nvSpPr>
        <p:spPr>
          <a:xfrm>
            <a:off x="2954724" y="4738613"/>
            <a:ext cx="3086100" cy="237600"/>
          </a:xfrm>
          <a:prstGeom prst="rect">
            <a:avLst/>
          </a:prstGeom>
        </p:spPr>
        <p:txBody>
          <a:bodyPr/>
          <a:lstStyle/>
          <a:p>
            <a:endParaRPr lang="de-CH"/>
          </a:p>
        </p:txBody>
      </p:sp>
      <p:sp>
        <p:nvSpPr>
          <p:cNvPr id="10" name="Textplatzhalter 6">
            <a:extLst>
              <a:ext uri="{FF2B5EF4-FFF2-40B4-BE49-F238E27FC236}">
                <a16:creationId xmlns:a16="http://schemas.microsoft.com/office/drawing/2014/main" id="{0599A817-4F1F-B243-AB7F-77D1C3BDBD05}"/>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05224066"/>
      </p:ext>
    </p:extLst>
  </p:cSld>
  <p:clrMapOvr>
    <a:masterClrMapping/>
  </p:clrMapOvr>
  <p:extLst>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rennseite mit Farbverlauf">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7BBD0E-91E5-A945-A2FF-8A2420F9C0B7}"/>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432259" y="267062"/>
            <a:ext cx="8280000" cy="467239"/>
          </a:xfrm>
        </p:spPr>
        <p:txBody>
          <a:bodyPr tIns="36000"/>
          <a:lstStyle>
            <a:lvl1pPr>
              <a:defRPr sz="2800" b="1" i="0">
                <a:solidFill>
                  <a:schemeClr val="bg1"/>
                </a:solidFill>
                <a:latin typeface="Gotham Office" panose="02000000000000000000" pitchFamily="2" charset="0"/>
              </a:defRPr>
            </a:lvl1pPr>
          </a:lstStyle>
          <a:p>
            <a:r>
              <a:rPr lang="de-DE"/>
              <a:t>Traktandum Masterformat</a:t>
            </a:r>
            <a:endParaRPr lang="de-CH"/>
          </a:p>
        </p:txBody>
      </p:sp>
    </p:spTree>
    <p:extLst>
      <p:ext uri="{BB962C8B-B14F-4D97-AF65-F5344CB8AC3E}">
        <p14:creationId xmlns:p14="http://schemas.microsoft.com/office/powerpoint/2010/main" val="151171992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rennseite mit kurzen Fazit [Druc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A30D25E-2051-4F42-B69B-EC283D149F6C}"/>
              </a:ext>
            </a:extLst>
          </p:cNvPr>
          <p:cNvSpPr>
            <a:spLocks noChangeAspect="1"/>
          </p:cNvSpPr>
          <p:nvPr userDrawn="1"/>
        </p:nvSpPr>
        <p:spPr>
          <a:xfrm>
            <a:off x="394503" y="955444"/>
            <a:ext cx="1908000" cy="1908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1325563" y="1513829"/>
            <a:ext cx="7381986" cy="1080145"/>
          </a:xfrm>
        </p:spPr>
        <p:txBody>
          <a:bodyPr tIns="0"/>
          <a:lstStyle>
            <a:lvl1pPr>
              <a:defRPr sz="3500" b="1" baseline="0">
                <a:latin typeface="Gotham Office" panose="02000000000000000000" pitchFamily="2" charset="0"/>
              </a:defRPr>
            </a:lvl1pPr>
          </a:lstStyle>
          <a:p>
            <a:r>
              <a:rPr lang="de-DE"/>
              <a:t>Trennseite mit einem kurzen</a:t>
            </a:r>
            <a:br>
              <a:rPr lang="de-DE"/>
            </a:br>
            <a:r>
              <a:rPr lang="de-DE"/>
              <a:t>Fazit in 35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9E304236-B752-40C0-AA90-04EC45E1039B}" type="datetime1">
              <a:rPr lang="de-DE" smtClean="0"/>
              <a:t>24.09.2025</a:t>
            </a:fld>
            <a:endParaRPr lang="de-CH"/>
          </a:p>
        </p:txBody>
      </p:sp>
      <p:sp>
        <p:nvSpPr>
          <p:cNvPr id="9" name="Fußzeilenplatzhalter 2">
            <a:extLst>
              <a:ext uri="{FF2B5EF4-FFF2-40B4-BE49-F238E27FC236}">
                <a16:creationId xmlns:a16="http://schemas.microsoft.com/office/drawing/2014/main" id="{3DBED4FC-CD6B-2543-BCF8-351A3BE1D29B}"/>
              </a:ext>
            </a:extLst>
          </p:cNvPr>
          <p:cNvSpPr>
            <a:spLocks noGrp="1"/>
          </p:cNvSpPr>
          <p:nvPr>
            <p:ph type="ftr" sz="quarter" idx="15"/>
          </p:nvPr>
        </p:nvSpPr>
        <p:spPr>
          <a:xfrm>
            <a:off x="2954724" y="4738613"/>
            <a:ext cx="3086100" cy="237600"/>
          </a:xfrm>
          <a:prstGeom prst="rect">
            <a:avLst/>
          </a:prstGeom>
        </p:spPr>
        <p:txBody>
          <a:bodyPr/>
          <a:lstStyle/>
          <a:p>
            <a:endParaRPr lang="de-CH"/>
          </a:p>
        </p:txBody>
      </p:sp>
    </p:spTree>
    <p:extLst>
      <p:ext uri="{BB962C8B-B14F-4D97-AF65-F5344CB8AC3E}">
        <p14:creationId xmlns:p14="http://schemas.microsoft.com/office/powerpoint/2010/main" val="32538701"/>
      </p:ext>
    </p:extLst>
  </p:cSld>
  <p:clrMapOvr>
    <a:masterClrMapping/>
  </p:clrMapOvr>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Vollflächige Bildseite 1">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sp>
        <p:nvSpPr>
          <p:cNvPr id="2" name="Titel 1"/>
          <p:cNvSpPr>
            <a:spLocks noGrp="1"/>
          </p:cNvSpPr>
          <p:nvPr>
            <p:ph type="title" hasCustomPrompt="1"/>
          </p:nvPr>
        </p:nvSpPr>
        <p:spPr>
          <a:xfrm>
            <a:off x="422155" y="266669"/>
            <a:ext cx="8280000" cy="898126"/>
          </a:xfrm>
        </p:spPr>
        <p:txBody>
          <a:bodyPr tIns="36000"/>
          <a:lstStyle>
            <a:lvl1pPr>
              <a:defRPr b="1" i="0">
                <a:latin typeface="Gotham Office" panose="02000000000000000000" pitchFamily="2" charset="0"/>
              </a:defRPr>
            </a:lvl1pPr>
          </a:lstStyle>
          <a:p>
            <a:r>
              <a:rPr lang="de-DE"/>
              <a:t>Vollflächige Bildseite mit Spruch </a:t>
            </a:r>
            <a:br>
              <a:rPr lang="de-DE"/>
            </a:br>
            <a:r>
              <a:rPr lang="de-DE"/>
              <a:t>in 28 </a:t>
            </a:r>
            <a:r>
              <a:rPr lang="de-DE" err="1"/>
              <a:t>pt</a:t>
            </a:r>
            <a:r>
              <a:rPr lang="de-DE"/>
              <a:t>.</a:t>
            </a:r>
            <a:endParaRPr lang="de-CH"/>
          </a:p>
        </p:txBody>
      </p:sp>
    </p:spTree>
    <p:extLst>
      <p:ext uri="{BB962C8B-B14F-4D97-AF65-F5344CB8AC3E}">
        <p14:creationId xmlns:p14="http://schemas.microsoft.com/office/powerpoint/2010/main" val="239872940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60" y="199988"/>
            <a:ext cx="8279941" cy="536307"/>
          </a:xfrm>
        </p:spPr>
        <p:txBody>
          <a:bodyPr tIns="104400"/>
          <a:lstStyle>
            <a:lvl1pPr>
              <a:defRPr b="1">
                <a:latin typeface="Gotham Office" panose="02000000000000000000" pitchFamily="2" charset="0"/>
              </a:defRPr>
            </a:lvl1pPr>
          </a:lstStyle>
          <a:p>
            <a:r>
              <a:rPr lang="de-DE"/>
              <a:t>Tabelle,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1800" y="1929714"/>
            <a:ext cx="8280400" cy="2573969"/>
          </a:xfrm>
          <a:prstGeom prst="rect">
            <a:avLst/>
          </a:prstGeom>
        </p:spPr>
        <p:txBody>
          <a:bodyPr lIns="72000" tIns="72000"/>
          <a:lstStyle>
            <a:lvl1pPr marL="0" indent="0">
              <a:buNone/>
              <a:defRPr sz="800" b="0" i="0" baseline="0">
                <a:latin typeface="Gotham Office" panose="02000000000000000000" pitchFamily="2" charset="0"/>
                <a:cs typeface="Arial" pitchFamily="34" charset="0"/>
              </a:defRPr>
            </a:lvl1pPr>
          </a:lstStyle>
          <a:p>
            <a:r>
              <a:rPr lang="de-DE"/>
              <a:t>Tabelle durch Klicken auf Symbol hinzufügen</a:t>
            </a:r>
            <a:endParaRPr lang="de-CH"/>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7673B041-4F88-40D8-90E4-D95CE756160D}" type="datetime1">
              <a:rPr lang="de-DE" smtClean="0"/>
              <a:t>24.09.2025</a:t>
            </a:fld>
            <a:endParaRPr lang="de-CH"/>
          </a:p>
        </p:txBody>
      </p:sp>
      <p:sp>
        <p:nvSpPr>
          <p:cNvPr id="3" name="Fußzeilenplatzhalter 2"/>
          <p:cNvSpPr>
            <a:spLocks noGrp="1"/>
          </p:cNvSpPr>
          <p:nvPr>
            <p:ph type="ftr" sz="quarter" idx="15"/>
          </p:nvPr>
        </p:nvSpPr>
        <p:spPr>
          <a:xfrm>
            <a:off x="2954724" y="4738613"/>
            <a:ext cx="3086100" cy="237600"/>
          </a:xfrm>
          <a:prstGeom prst="rect">
            <a:avLst/>
          </a:prstGeom>
        </p:spPr>
        <p:txBody>
          <a:bodyPr/>
          <a:lstStyle/>
          <a:p>
            <a:endParaRPr lang="de-CH"/>
          </a:p>
        </p:txBody>
      </p:sp>
      <p:sp>
        <p:nvSpPr>
          <p:cNvPr id="8" name="Textplatzhalter 6">
            <a:extLst>
              <a:ext uri="{FF2B5EF4-FFF2-40B4-BE49-F238E27FC236}">
                <a16:creationId xmlns:a16="http://schemas.microsoft.com/office/drawing/2014/main" id="{D7721BAB-8DC5-F144-8244-D0DD17299EC5}"/>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611622267"/>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989"/>
            <a:ext cx="8280000" cy="536307"/>
          </a:xfrm>
        </p:spPr>
        <p:txBody>
          <a:bodyPr tIns="104400"/>
          <a:lstStyle>
            <a:lvl1pPr>
              <a:defRPr b="1">
                <a:latin typeface="Gotham Office" panose="02000000000000000000" pitchFamily="2" charset="0"/>
              </a:defRPr>
            </a:lvl1pPr>
          </a:lstStyle>
          <a:p>
            <a:r>
              <a:rPr lang="de-DE"/>
              <a:t>Diagramm,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Diagrammplatzhalter 8"/>
          <p:cNvSpPr>
            <a:spLocks noGrp="1"/>
          </p:cNvSpPr>
          <p:nvPr>
            <p:ph type="chart" sz="quarter" idx="14"/>
          </p:nvPr>
        </p:nvSpPr>
        <p:spPr>
          <a:xfrm>
            <a:off x="431800" y="1929193"/>
            <a:ext cx="5652000" cy="2592251"/>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Diagramm durch Klicken auf Symbol hinzufügen</a:t>
            </a:r>
            <a:endParaRPr lang="de-CH"/>
          </a:p>
        </p:txBody>
      </p:sp>
      <p:sp>
        <p:nvSpPr>
          <p:cNvPr id="8"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DA2AAFD8-C71C-49D8-8031-BFBF3E0F2C8B}" type="datetime1">
              <a:rPr lang="de-DE" smtClean="0"/>
              <a:t>24.09.2025</a:t>
            </a:fld>
            <a:endParaRPr lang="de-CH"/>
          </a:p>
        </p:txBody>
      </p:sp>
      <p:sp>
        <p:nvSpPr>
          <p:cNvPr id="3" name="Fußzeilenplatzhalter 2"/>
          <p:cNvSpPr>
            <a:spLocks noGrp="1"/>
          </p:cNvSpPr>
          <p:nvPr>
            <p:ph type="ftr" sz="quarter" idx="16"/>
          </p:nvPr>
        </p:nvSpPr>
        <p:spPr>
          <a:xfrm>
            <a:off x="2954724" y="4738613"/>
            <a:ext cx="3086100" cy="237600"/>
          </a:xfrm>
          <a:prstGeom prst="rect">
            <a:avLst/>
          </a:prstGeom>
        </p:spPr>
        <p:txBody>
          <a:bodyPr/>
          <a:lstStyle/>
          <a:p>
            <a:endParaRPr lang="de-CH"/>
          </a:p>
        </p:txBody>
      </p:sp>
      <p:sp>
        <p:nvSpPr>
          <p:cNvPr id="10" name="Textplatzhalter 6">
            <a:extLst>
              <a:ext uri="{FF2B5EF4-FFF2-40B4-BE49-F238E27FC236}">
                <a16:creationId xmlns:a16="http://schemas.microsoft.com/office/drawing/2014/main" id="{3DF5D3C2-798C-AE44-AFFF-D32A669E261C}"/>
              </a:ext>
            </a:extLst>
          </p:cNvPr>
          <p:cNvSpPr>
            <a:spLocks noGrp="1"/>
          </p:cNvSpPr>
          <p:nvPr>
            <p:ph type="body" sz="quarter" idx="17" hasCustomPrompt="1"/>
          </p:nvPr>
        </p:nvSpPr>
        <p:spPr>
          <a:xfrm>
            <a:off x="431799" y="805560"/>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4" name="Textplatzhalter 13">
            <a:extLst>
              <a:ext uri="{FF2B5EF4-FFF2-40B4-BE49-F238E27FC236}">
                <a16:creationId xmlns:a16="http://schemas.microsoft.com/office/drawing/2014/main" id="{4BDE43F0-12AE-4940-93F2-6A07B29C36BA}"/>
              </a:ext>
            </a:extLst>
          </p:cNvPr>
          <p:cNvSpPr>
            <a:spLocks noGrp="1"/>
          </p:cNvSpPr>
          <p:nvPr>
            <p:ph type="body" sz="quarter" idx="18" hasCustomPrompt="1"/>
          </p:nvPr>
        </p:nvSpPr>
        <p:spPr>
          <a:xfrm>
            <a:off x="6372225" y="1993900"/>
            <a:ext cx="2339975" cy="2527300"/>
          </a:xfrm>
        </p:spPr>
        <p:txBody>
          <a:bodyPr/>
          <a:lstStyle>
            <a:lvl1pPr>
              <a:spcAft>
                <a:spcPts val="600"/>
              </a:spcAft>
              <a:defRPr sz="1200"/>
            </a:lvl1pPr>
            <a:lvl2pPr marL="975" indent="0">
              <a:buNone/>
              <a:defRPr sz="1200"/>
            </a:lvl2pPr>
            <a:lvl3pPr marL="180975"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3658095269"/>
      </p:ext>
    </p:extLst>
  </p:cSld>
  <p:clrMapOvr>
    <a:masterClrMapping/>
  </p:clrMapOvr>
  <p:extLst>
    <p:ext uri="{DCECCB84-F9BA-43D5-87BE-67443E8EF086}">
      <p15:sldGuideLst xmlns:p15="http://schemas.microsoft.com/office/powerpoint/2012/main">
        <p15:guide id="1" orient="horz" pos="1348">
          <p15:clr>
            <a:srgbClr val="FBAE40"/>
          </p15:clr>
        </p15:guide>
        <p15:guide id="2" pos="4014">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martArt 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1082"/>
            <a:ext cx="8280000" cy="536307"/>
          </a:xfrm>
        </p:spPr>
        <p:txBody>
          <a:bodyPr tIns="104400"/>
          <a:lstStyle>
            <a:lvl1pPr>
              <a:defRPr b="1">
                <a:latin typeface="Gotham Office" panose="02000000000000000000" pitchFamily="2" charset="0"/>
              </a:defRPr>
            </a:lvl1pPr>
          </a:lstStyle>
          <a:p>
            <a:r>
              <a:rPr lang="de-DE"/>
              <a:t>SmartArt Objekt, 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fld id="{CA7128CD-BB6B-4D22-AB0A-FF8D5C261EA0}" type="datetime1">
              <a:rPr lang="de-DE" smtClean="0"/>
              <a:t>24.09.2025</a:t>
            </a:fld>
            <a:endParaRPr lang="de-CH"/>
          </a:p>
        </p:txBody>
      </p:sp>
      <p:sp>
        <p:nvSpPr>
          <p:cNvPr id="8" name="Bildplatzhalter 7"/>
          <p:cNvSpPr>
            <a:spLocks noGrp="1"/>
          </p:cNvSpPr>
          <p:nvPr>
            <p:ph type="pic" sz="quarter" idx="16" hasCustomPrompt="1"/>
          </p:nvPr>
        </p:nvSpPr>
        <p:spPr>
          <a:xfrm>
            <a:off x="1384300" y="2378075"/>
            <a:ext cx="1152000" cy="1152000"/>
          </a:xfrm>
          <a:prstGeom prst="ellipse">
            <a:avLst/>
          </a:prstGeom>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a:xfrm>
            <a:off x="2954724" y="4738613"/>
            <a:ext cx="3086100" cy="237600"/>
          </a:xfrm>
          <a:prstGeom prst="rect">
            <a:avLst/>
          </a:prstGeom>
        </p:spPr>
        <p:txBody>
          <a:bodyPr/>
          <a:lstStyle/>
          <a:p>
            <a:endParaRPr lang="de-CH"/>
          </a:p>
        </p:txBody>
      </p:sp>
      <p:sp>
        <p:nvSpPr>
          <p:cNvPr id="9" name="Textplatzhalter 6">
            <a:extLst>
              <a:ext uri="{FF2B5EF4-FFF2-40B4-BE49-F238E27FC236}">
                <a16:creationId xmlns:a16="http://schemas.microsoft.com/office/drawing/2014/main" id="{01EA49C5-F9FB-E448-8F44-AD2E6F383C2E}"/>
              </a:ext>
            </a:extLst>
          </p:cNvPr>
          <p:cNvSpPr>
            <a:spLocks noGrp="1"/>
          </p:cNvSpPr>
          <p:nvPr>
            <p:ph type="body" sz="quarter" idx="18" hasCustomPrompt="1"/>
          </p:nvPr>
        </p:nvSpPr>
        <p:spPr>
          <a:xfrm>
            <a:off x="431799" y="805561"/>
            <a:ext cx="8275749" cy="36146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0" name="Textplatzhalter 13">
            <a:extLst>
              <a:ext uri="{FF2B5EF4-FFF2-40B4-BE49-F238E27FC236}">
                <a16:creationId xmlns:a16="http://schemas.microsoft.com/office/drawing/2014/main" id="{E1FE00DB-66B5-4145-B820-B2450D15B3AF}"/>
              </a:ext>
            </a:extLst>
          </p:cNvPr>
          <p:cNvSpPr>
            <a:spLocks noGrp="1"/>
          </p:cNvSpPr>
          <p:nvPr>
            <p:ph type="body" sz="quarter" idx="19" hasCustomPrompt="1"/>
          </p:nvPr>
        </p:nvSpPr>
        <p:spPr>
          <a:xfrm>
            <a:off x="6372225" y="1993900"/>
            <a:ext cx="2339975" cy="2527300"/>
          </a:xfrm>
        </p:spPr>
        <p:txBody>
          <a:bodyPr/>
          <a:lstStyle>
            <a:lvl1pPr>
              <a:spcAft>
                <a:spcPts val="600"/>
              </a:spcAft>
              <a:defRPr sz="1200"/>
            </a:lvl1pPr>
            <a:lvl2pPr marL="975" indent="0">
              <a:buNone/>
              <a:defRPr sz="1200"/>
            </a:lvl2pPr>
            <a:lvl3pPr marL="180975"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4097901280"/>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Organi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675"/>
            <a:ext cx="8280000" cy="536307"/>
          </a:xfrm>
        </p:spPr>
        <p:txBody>
          <a:bodyPr tIns="104400"/>
          <a:lstStyle>
            <a:lvl1pPr>
              <a:defRPr b="1">
                <a:latin typeface="Gotham Office" panose="02000000000000000000" pitchFamily="2" charset="0"/>
              </a:defRPr>
            </a:lvl1pPr>
          </a:lstStyle>
          <a:p>
            <a:r>
              <a:rPr lang="de-DE"/>
              <a:t>Organigramm,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3172"/>
            <a:ext cx="8280400" cy="610878"/>
          </a:xfrm>
          <a:prstGeom prst="rect">
            <a:avLst/>
          </a:prstGeom>
        </p:spPr>
        <p:txBody>
          <a:bodyPr lIns="0" tIns="0" rIns="0" bIns="0"/>
          <a:lstStyle>
            <a:lvl1pPr marL="0" indent="0">
              <a:spcAft>
                <a:spcPts val="0"/>
              </a:spcAft>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SmartArt-Platzhalter 8"/>
          <p:cNvSpPr>
            <a:spLocks noGrp="1"/>
          </p:cNvSpPr>
          <p:nvPr>
            <p:ph type="dgm" sz="quarter" idx="14" hasCustomPrompt="1"/>
          </p:nvPr>
        </p:nvSpPr>
        <p:spPr>
          <a:xfrm>
            <a:off x="431800" y="1934449"/>
            <a:ext cx="8280400" cy="2584999"/>
          </a:xfrm>
          <a:prstGeom prst="rect">
            <a:avLst/>
          </a:prstGeom>
        </p:spPr>
        <p:txBody>
          <a:bodyPr lIns="72000" tIns="72000"/>
          <a:lstStyle>
            <a:lvl1pPr marL="0" indent="0">
              <a:buNone/>
              <a:defRPr sz="800" b="0" i="0">
                <a:solidFill>
                  <a:schemeClr val="tx1"/>
                </a:solidFill>
                <a:latin typeface="Gotham Office" panose="02000000000000000000" pitchFamily="2" charset="0"/>
                <a:cs typeface="Arial" pitchFamily="34" charset="0"/>
              </a:defRPr>
            </a:lvl1pPr>
          </a:lstStyle>
          <a:p>
            <a:r>
              <a:rPr lang="de-CH"/>
              <a:t>Organigramm durch Klicken auf Symbol hinzufügen</a:t>
            </a:r>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B2ABDA3A-F752-492A-B165-5F579F30F107}" type="datetime1">
              <a:rPr lang="de-DE" smtClean="0"/>
              <a:t>24.09.2025</a:t>
            </a:fld>
            <a:endParaRPr lang="de-CH"/>
          </a:p>
        </p:txBody>
      </p:sp>
      <p:sp>
        <p:nvSpPr>
          <p:cNvPr id="3" name="Fußzeilenplatzhalter 2"/>
          <p:cNvSpPr>
            <a:spLocks noGrp="1"/>
          </p:cNvSpPr>
          <p:nvPr>
            <p:ph type="ftr" sz="quarter" idx="15"/>
          </p:nvPr>
        </p:nvSpPr>
        <p:spPr>
          <a:xfrm>
            <a:off x="2954724" y="4738613"/>
            <a:ext cx="3086100" cy="237600"/>
          </a:xfrm>
          <a:prstGeom prst="rect">
            <a:avLst/>
          </a:prstGeom>
        </p:spPr>
        <p:txBody>
          <a:bodyPr/>
          <a:lstStyle/>
          <a:p>
            <a:endParaRPr lang="de-CH"/>
          </a:p>
        </p:txBody>
      </p:sp>
      <p:sp>
        <p:nvSpPr>
          <p:cNvPr id="8" name="Textplatzhalter 6">
            <a:extLst>
              <a:ext uri="{FF2B5EF4-FFF2-40B4-BE49-F238E27FC236}">
                <a16:creationId xmlns:a16="http://schemas.microsoft.com/office/drawing/2014/main" id="{B0EC9961-8250-294F-B9B8-B129FDE23BF6}"/>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53703969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2434560"/>
            <a:ext cx="2340000" cy="2077200"/>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68CE67CF-EF29-4615-927A-4B98EA0E4868}" type="datetime1">
              <a:rPr lang="de-DE"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800" y="805559"/>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489078" y="1741697"/>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Tree>
    <p:extLst>
      <p:ext uri="{BB962C8B-B14F-4D97-AF65-F5344CB8AC3E}">
        <p14:creationId xmlns:p14="http://schemas.microsoft.com/office/powerpoint/2010/main" val="1102255177"/>
      </p:ext>
    </p:extLst>
  </p:cSld>
  <p:clrMapOvr>
    <a:masterClrMapping/>
  </p:clrMapOvr>
  <p:extLst>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Mengen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242"/>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a:xfrm>
            <a:off x="1511299" y="4737261"/>
            <a:ext cx="1440000" cy="237600"/>
          </a:xfrm>
          <a:prstGeom prst="rect">
            <a:avLst/>
          </a:prstGeom>
        </p:spPr>
        <p:txBody>
          <a:bodyPr/>
          <a:lstStyle/>
          <a:p>
            <a:fld id="{33C27C17-8938-41BA-B7D1-DEC49BDF3688}" type="datetime1">
              <a:rPr lang="de-DE" smtClean="0"/>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a:xfrm>
            <a:off x="2954724" y="4738613"/>
            <a:ext cx="3086100" cy="237600"/>
          </a:xfrm>
          <a:prstGeom prst="rect">
            <a:avLst/>
          </a:prstGeom>
        </p:spPr>
        <p:txBody>
          <a:bodyPr/>
          <a:lstStyle/>
          <a:p>
            <a:endParaRPr lang="de-CH"/>
          </a:p>
        </p:txBody>
      </p:sp>
      <p:sp>
        <p:nvSpPr>
          <p:cNvPr id="7" name="Textplatzhalter 6">
            <a:extLst>
              <a:ext uri="{FF2B5EF4-FFF2-40B4-BE49-F238E27FC236}">
                <a16:creationId xmlns:a16="http://schemas.microsoft.com/office/drawing/2014/main" id="{1327EC06-5837-7084-6216-255404CA369E}"/>
              </a:ext>
            </a:extLst>
          </p:cNvPr>
          <p:cNvSpPr>
            <a:spLocks noGrp="1"/>
          </p:cNvSpPr>
          <p:nvPr>
            <p:ph type="body" sz="quarter" idx="13" hasCustomPrompt="1"/>
          </p:nvPr>
        </p:nvSpPr>
        <p:spPr>
          <a:xfrm>
            <a:off x="439849" y="1492250"/>
            <a:ext cx="8270875" cy="3026223"/>
          </a:xfrm>
        </p:spPr>
        <p:txBody>
          <a:bodyPr/>
          <a:lstStyle>
            <a:lvl1pPr>
              <a:defRPr sz="1100" b="0"/>
            </a:lvl1pPr>
          </a:lstStyle>
          <a:p>
            <a:pPr lvl="0"/>
            <a:r>
              <a:rPr lang="de-DE"/>
              <a:t>Lauftext, 11 Pt.</a:t>
            </a:r>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182"/>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Tree>
    <p:extLst>
      <p:ext uri="{BB962C8B-B14F-4D97-AF65-F5344CB8AC3E}">
        <p14:creationId xmlns:p14="http://schemas.microsoft.com/office/powerpoint/2010/main" val="3353529947"/>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Ebene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248"/>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a:xfrm>
            <a:off x="1511299" y="4737261"/>
            <a:ext cx="1440000" cy="237600"/>
          </a:xfrm>
          <a:prstGeom prst="rect">
            <a:avLst/>
          </a:prstGeom>
        </p:spPr>
        <p:txBody>
          <a:bodyPr/>
          <a:lstStyle/>
          <a:p>
            <a:fld id="{9FF88B14-964E-442B-B648-A32BCD3F5F58}" type="datetime1">
              <a:rPr lang="de-DE" smtClean="0"/>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a:xfrm>
            <a:off x="2954724" y="4738613"/>
            <a:ext cx="3086100" cy="237600"/>
          </a:xfrm>
          <a:prstGeom prst="rect">
            <a:avLst/>
          </a:prstGeom>
        </p:spPr>
        <p:txBody>
          <a:bodyPr/>
          <a:lstStyle/>
          <a:p>
            <a:endParaRPr lang="de-CH"/>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056"/>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
        <p:nvSpPr>
          <p:cNvPr id="9" name="Textplatzhalter 8">
            <a:extLst>
              <a:ext uri="{FF2B5EF4-FFF2-40B4-BE49-F238E27FC236}">
                <a16:creationId xmlns:a16="http://schemas.microsoft.com/office/drawing/2014/main" id="{06221C10-81BE-F9F9-E182-2567AD6D1985}"/>
              </a:ext>
            </a:extLst>
          </p:cNvPr>
          <p:cNvSpPr>
            <a:spLocks noGrp="1"/>
          </p:cNvSpPr>
          <p:nvPr>
            <p:ph type="body" sz="quarter" idx="18" hasCustomPrompt="1"/>
          </p:nvPr>
        </p:nvSpPr>
        <p:spPr>
          <a:xfrm>
            <a:off x="436132" y="1492249"/>
            <a:ext cx="3960000" cy="3027747"/>
          </a:xfrm>
        </p:spPr>
        <p:txBody>
          <a:bodyPr/>
          <a:lstStyle>
            <a:lvl1pPr>
              <a:defRPr sz="1100"/>
            </a:lvl1pPr>
            <a:lvl2pPr marL="108975" indent="-108000">
              <a:defRPr sz="1100"/>
            </a:lvl2pPr>
            <a:lvl3pPr marL="216975" indent="-108000">
              <a:defRPr sz="1100"/>
            </a:lvl3pPr>
            <a:lvl4pPr marL="324975" indent="-108000">
              <a:defRPr sz="1100"/>
            </a:lvl4pPr>
            <a:lvl5pPr marL="432000" indent="-108000">
              <a:defRPr sz="1100"/>
            </a:lvl5pPr>
          </a:lstStyle>
          <a:p>
            <a:pPr lvl="1"/>
            <a:r>
              <a:rPr lang="de-DE"/>
              <a:t>Zweite Ebene</a:t>
            </a:r>
          </a:p>
          <a:p>
            <a:pPr lvl="2"/>
            <a:r>
              <a:rPr lang="de-DE"/>
              <a:t>Dritte Ebene</a:t>
            </a:r>
          </a:p>
          <a:p>
            <a:pPr lvl="3"/>
            <a:r>
              <a:rPr lang="de-DE"/>
              <a:t>Vierte Ebene</a:t>
            </a:r>
          </a:p>
          <a:p>
            <a:pPr lvl="4"/>
            <a:r>
              <a:rPr lang="de-DE"/>
              <a:t>Fünfte Ebene</a:t>
            </a:r>
          </a:p>
        </p:txBody>
      </p:sp>
      <p:sp>
        <p:nvSpPr>
          <p:cNvPr id="10" name="Textplatzhalter 8">
            <a:extLst>
              <a:ext uri="{FF2B5EF4-FFF2-40B4-BE49-F238E27FC236}">
                <a16:creationId xmlns:a16="http://schemas.microsoft.com/office/drawing/2014/main" id="{A704FAC7-AFA5-DBBE-0783-2287CCCEA8AA}"/>
              </a:ext>
            </a:extLst>
          </p:cNvPr>
          <p:cNvSpPr>
            <a:spLocks noGrp="1"/>
          </p:cNvSpPr>
          <p:nvPr>
            <p:ph type="body" sz="quarter" idx="19" hasCustomPrompt="1"/>
          </p:nvPr>
        </p:nvSpPr>
        <p:spPr>
          <a:xfrm>
            <a:off x="4750823" y="1492249"/>
            <a:ext cx="3960000" cy="3027746"/>
          </a:xfrm>
        </p:spPr>
        <p:txBody>
          <a:bodyPr/>
          <a:lstStyle>
            <a:lvl1pPr>
              <a:defRPr sz="1100"/>
            </a:lvl1pPr>
            <a:lvl2pPr marL="108975" indent="-108000">
              <a:defRPr sz="1100"/>
            </a:lvl2pPr>
            <a:lvl3pPr marL="216975" indent="-108000">
              <a:defRPr sz="1100"/>
            </a:lvl3pPr>
            <a:lvl4pPr marL="324975" indent="-108000">
              <a:defRPr sz="1100"/>
            </a:lvl4pPr>
            <a:lvl5pPr marL="432000" indent="-108000">
              <a:defRPr sz="1100"/>
            </a:lvl5pPr>
          </a:lstStyle>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55030882"/>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Mengentext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121"/>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a:xfrm>
            <a:off x="1511299" y="4737261"/>
            <a:ext cx="1440000" cy="237600"/>
          </a:xfrm>
          <a:prstGeom prst="rect">
            <a:avLst/>
          </a:prstGeom>
        </p:spPr>
        <p:txBody>
          <a:bodyPr/>
          <a:lstStyle/>
          <a:p>
            <a:fld id="{0130D141-AE89-44E9-8BB9-3D9D60FDA27F}" type="datetime1">
              <a:rPr lang="de-DE" smtClean="0"/>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a:xfrm>
            <a:off x="2954724" y="4738613"/>
            <a:ext cx="3086100" cy="237600"/>
          </a:xfrm>
          <a:prstGeom prst="rect">
            <a:avLst/>
          </a:prstGeom>
        </p:spPr>
        <p:txBody>
          <a:bodyPr/>
          <a:lstStyle/>
          <a:p>
            <a:endParaRPr lang="de-CH"/>
          </a:p>
        </p:txBody>
      </p:sp>
      <p:sp>
        <p:nvSpPr>
          <p:cNvPr id="7" name="Textplatzhalter 6">
            <a:extLst>
              <a:ext uri="{FF2B5EF4-FFF2-40B4-BE49-F238E27FC236}">
                <a16:creationId xmlns:a16="http://schemas.microsoft.com/office/drawing/2014/main" id="{1327EC06-5837-7084-6216-255404CA369E}"/>
              </a:ext>
            </a:extLst>
          </p:cNvPr>
          <p:cNvSpPr>
            <a:spLocks noGrp="1"/>
          </p:cNvSpPr>
          <p:nvPr>
            <p:ph type="body" sz="quarter" idx="13" hasCustomPrompt="1"/>
          </p:nvPr>
        </p:nvSpPr>
        <p:spPr>
          <a:xfrm>
            <a:off x="439849" y="1492250"/>
            <a:ext cx="3954471" cy="3030680"/>
          </a:xfrm>
        </p:spPr>
        <p:txBody>
          <a:bodyPr/>
          <a:lstStyle>
            <a:lvl1pPr>
              <a:defRPr sz="1100" b="0"/>
            </a:lvl1pPr>
          </a:lstStyle>
          <a:p>
            <a:pPr lvl="0"/>
            <a:r>
              <a:rPr lang="de-DE"/>
              <a:t>Lauftext, 11 Pt.</a:t>
            </a:r>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178"/>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
        <p:nvSpPr>
          <p:cNvPr id="6" name="Textplatzhalter 6">
            <a:extLst>
              <a:ext uri="{FF2B5EF4-FFF2-40B4-BE49-F238E27FC236}">
                <a16:creationId xmlns:a16="http://schemas.microsoft.com/office/drawing/2014/main" id="{A11BCF6D-52A6-BD88-80C5-4D7A2B9FACD9}"/>
              </a:ext>
            </a:extLst>
          </p:cNvPr>
          <p:cNvSpPr>
            <a:spLocks noGrp="1"/>
          </p:cNvSpPr>
          <p:nvPr>
            <p:ph type="body" sz="quarter" idx="18" hasCustomPrompt="1"/>
          </p:nvPr>
        </p:nvSpPr>
        <p:spPr>
          <a:xfrm>
            <a:off x="4750154" y="1492249"/>
            <a:ext cx="3954471" cy="3030685"/>
          </a:xfrm>
        </p:spPr>
        <p:txBody>
          <a:bodyPr/>
          <a:lstStyle>
            <a:lvl1pPr>
              <a:defRPr sz="1100" b="0"/>
            </a:lvl1pPr>
          </a:lstStyle>
          <a:p>
            <a:pPr lvl="0"/>
            <a:r>
              <a:rPr lang="de-DE"/>
              <a:t>Lauftext, 11 Pt.</a:t>
            </a:r>
          </a:p>
        </p:txBody>
      </p:sp>
    </p:spTree>
    <p:extLst>
      <p:ext uri="{BB962C8B-B14F-4D97-AF65-F5344CB8AC3E}">
        <p14:creationId xmlns:p14="http://schemas.microsoft.com/office/powerpoint/2010/main" val="1052079690"/>
      </p:ext>
    </p:extLst>
  </p:cSld>
  <p:clrMapOvr>
    <a:masterClrMapping/>
  </p:clrMapOvr>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Mengentext mit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122"/>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a:xfrm>
            <a:off x="1511299" y="4737261"/>
            <a:ext cx="1440000" cy="237600"/>
          </a:xfrm>
          <a:prstGeom prst="rect">
            <a:avLst/>
          </a:prstGeom>
        </p:spPr>
        <p:txBody>
          <a:bodyPr/>
          <a:lstStyle/>
          <a:p>
            <a:fld id="{7816115F-7A73-4AB9-8890-82CBCCF94E19}" type="datetime1">
              <a:rPr lang="de-DE" smtClean="0"/>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a:xfrm>
            <a:off x="2954724" y="4738613"/>
            <a:ext cx="3086100" cy="237600"/>
          </a:xfrm>
          <a:prstGeom prst="rect">
            <a:avLst/>
          </a:prstGeom>
        </p:spPr>
        <p:txBody>
          <a:bodyPr/>
          <a:lstStyle/>
          <a:p>
            <a:endParaRPr lang="de-CH"/>
          </a:p>
        </p:txBody>
      </p:sp>
      <p:sp>
        <p:nvSpPr>
          <p:cNvPr id="7" name="Textplatzhalter 6">
            <a:extLst>
              <a:ext uri="{FF2B5EF4-FFF2-40B4-BE49-F238E27FC236}">
                <a16:creationId xmlns:a16="http://schemas.microsoft.com/office/drawing/2014/main" id="{1327EC06-5837-7084-6216-255404CA369E}"/>
              </a:ext>
            </a:extLst>
          </p:cNvPr>
          <p:cNvSpPr>
            <a:spLocks noGrp="1"/>
          </p:cNvSpPr>
          <p:nvPr>
            <p:ph type="body" sz="quarter" idx="13" hasCustomPrompt="1"/>
          </p:nvPr>
        </p:nvSpPr>
        <p:spPr>
          <a:xfrm>
            <a:off x="439848" y="1492249"/>
            <a:ext cx="4860205" cy="3030685"/>
          </a:xfrm>
        </p:spPr>
        <p:txBody>
          <a:bodyPr/>
          <a:lstStyle>
            <a:lvl1pPr>
              <a:defRPr sz="1100" b="0"/>
            </a:lvl1pPr>
          </a:lstStyle>
          <a:p>
            <a:pPr lvl="0"/>
            <a:r>
              <a:rPr lang="de-DE"/>
              <a:t>Lauftext, 11 Pt.</a:t>
            </a:r>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182"/>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
        <p:nvSpPr>
          <p:cNvPr id="9" name="Bildplatzhalter 8">
            <a:extLst>
              <a:ext uri="{FF2B5EF4-FFF2-40B4-BE49-F238E27FC236}">
                <a16:creationId xmlns:a16="http://schemas.microsoft.com/office/drawing/2014/main" id="{46AE5FD8-4020-75C3-DFBD-A6B9AAF0EAE0}"/>
              </a:ext>
            </a:extLst>
          </p:cNvPr>
          <p:cNvSpPr>
            <a:spLocks noGrp="1"/>
          </p:cNvSpPr>
          <p:nvPr>
            <p:ph type="pic" sz="quarter" idx="18"/>
          </p:nvPr>
        </p:nvSpPr>
        <p:spPr>
          <a:xfrm>
            <a:off x="5508068" y="1491293"/>
            <a:ext cx="3201946" cy="3030686"/>
          </a:xfrm>
        </p:spPr>
        <p:txBody>
          <a:bodyPr/>
          <a:lstStyle>
            <a:lvl1pPr>
              <a:defRPr sz="1100" b="1"/>
            </a:lvl1pPr>
          </a:lstStyle>
          <a:p>
            <a:r>
              <a:rPr lang="de-DE"/>
              <a:t>Bild durch Klicken auf Symbol hinzufügen</a:t>
            </a:r>
          </a:p>
        </p:txBody>
      </p:sp>
    </p:spTree>
    <p:extLst>
      <p:ext uri="{BB962C8B-B14F-4D97-AF65-F5344CB8AC3E}">
        <p14:creationId xmlns:p14="http://schemas.microsoft.com/office/powerpoint/2010/main" val="187947664"/>
      </p:ext>
    </p:extLst>
  </p:cSld>
  <p:clrMapOvr>
    <a:masterClrMapping/>
  </p:clrMapOvr>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Fragen/Antwor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7038ED1-BA53-474D-847E-707A99B3F53E}"/>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4298" b="4460"/>
          <a:stretch/>
        </p:blipFill>
        <p:spPr>
          <a:xfrm>
            <a:off x="3257297" y="1330562"/>
            <a:ext cx="2623982" cy="2628000"/>
          </a:xfrm>
          <a:prstGeom prst="rect">
            <a:avLst/>
          </a:prstGeom>
        </p:spPr>
      </p:pic>
      <p:sp>
        <p:nvSpPr>
          <p:cNvPr id="2" name="Titel 1"/>
          <p:cNvSpPr>
            <a:spLocks noGrp="1"/>
          </p:cNvSpPr>
          <p:nvPr>
            <p:ph type="title" hasCustomPrompt="1"/>
          </p:nvPr>
        </p:nvSpPr>
        <p:spPr>
          <a:xfrm>
            <a:off x="432259" y="269841"/>
            <a:ext cx="8280000" cy="467239"/>
          </a:xfrm>
        </p:spPr>
        <p:txBody>
          <a:bodyPr tIns="36000"/>
          <a:lstStyle>
            <a:lvl1pPr>
              <a:defRPr sz="2800" b="1">
                <a:solidFill>
                  <a:schemeClr val="bg1"/>
                </a:solidFill>
                <a:latin typeface="Gotham Office" panose="02000000000000000000" pitchFamily="2" charset="0"/>
              </a:defRPr>
            </a:lvl1pPr>
          </a:lstStyle>
          <a:p>
            <a:r>
              <a:rPr lang="de-DE"/>
              <a:t>Q&amp;A: Eure Fragen an uns</a:t>
            </a:r>
            <a:endParaRPr lang="de-CH"/>
          </a:p>
        </p:txBody>
      </p:sp>
      <p:pic>
        <p:nvPicPr>
          <p:cNvPr id="6" name="Grafik 5"/>
          <p:cNvPicPr>
            <a:picLocks noChangeAspect="1"/>
          </p:cNvPicPr>
          <p:nvPr userDrawn="1"/>
        </p:nvPicPr>
        <p:blipFill rotWithShape="1">
          <a:blip r:embed="rId2">
            <a:extLst>
              <a:ext uri="{28A0092B-C50C-407E-A947-70E740481C1C}">
                <a14:useLocalDpi xmlns:a14="http://schemas.microsoft.com/office/drawing/2010/main" val="0"/>
              </a:ext>
            </a:extLst>
          </a:blip>
          <a:srcRect r="4298" b="4460"/>
          <a:stretch/>
        </p:blipFill>
        <p:spPr>
          <a:xfrm>
            <a:off x="3257297" y="1330562"/>
            <a:ext cx="2623982" cy="2628000"/>
          </a:xfrm>
          <a:prstGeom prst="rect">
            <a:avLst/>
          </a:prstGeom>
        </p:spPr>
      </p:pic>
    </p:spTree>
    <p:extLst>
      <p:ext uri="{BB962C8B-B14F-4D97-AF65-F5344CB8AC3E}">
        <p14:creationId xmlns:p14="http://schemas.microsoft.com/office/powerpoint/2010/main" val="52203988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Abspann [Druck]">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ADFB1CA-D461-E341-B47A-91E89D27943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a:extLst>
              <a:ext uri="{FF2B5EF4-FFF2-40B4-BE49-F238E27FC236}">
                <a16:creationId xmlns:a16="http://schemas.microsoft.com/office/drawing/2014/main" id="{CEB7CCA7-8835-CD41-9FBC-8BF156B9C60D}"/>
              </a:ext>
            </a:extLst>
          </p:cNvPr>
          <p:cNvSpPr>
            <a:spLocks noChangeAspect="1"/>
          </p:cNvSpPr>
          <p:nvPr userDrawn="1"/>
        </p:nvSpPr>
        <p:spPr>
          <a:xfrm>
            <a:off x="3222000" y="1004837"/>
            <a:ext cx="2700000" cy="2700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431800" y="1955505"/>
            <a:ext cx="8280400" cy="805878"/>
          </a:xfrm>
          <a:prstGeom prst="rect">
            <a:avLst/>
          </a:prstGeom>
          <a:noFill/>
        </p:spPr>
        <p:txBody>
          <a:bodyPr wrap="square" lIns="0" tIns="126000" rIns="0" bIns="0" rtlCol="0">
            <a:spAutoFit/>
          </a:bodyPr>
          <a:lstStyle/>
          <a:p>
            <a:pPr algn="ctr">
              <a:lnSpc>
                <a:spcPts val="5200"/>
              </a:lnSpc>
            </a:pPr>
            <a:r>
              <a:rPr lang="de-CH" sz="4500" b="1" i="0" spc="10">
                <a:solidFill>
                  <a:schemeClr val="bg1"/>
                </a:solidFill>
                <a:latin typeface="Gotham Office" panose="02000000000000000000" pitchFamily="2" charset="0"/>
                <a:cs typeface="Arial" pitchFamily="34" charset="0"/>
              </a:rPr>
              <a:t>Danke.</a:t>
            </a:r>
          </a:p>
        </p:txBody>
      </p:sp>
      <p:pic>
        <p:nvPicPr>
          <p:cNvPr id="2" name="Grafik 1" descr="Ein Bild, das Mond, Astronomisches Objekt, Raum, Astronomie enthält.&#10;&#10;Automatisch generierte Beschreibung">
            <a:extLst>
              <a:ext uri="{FF2B5EF4-FFF2-40B4-BE49-F238E27FC236}">
                <a16:creationId xmlns:a16="http://schemas.microsoft.com/office/drawing/2014/main" id="{9F7F3BD0-CE9E-1CFE-17B8-EEAB554009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548" y="4418388"/>
            <a:ext cx="900497" cy="561600"/>
          </a:xfrm>
          <a:prstGeom prst="rect">
            <a:avLst/>
          </a:prstGeom>
        </p:spPr>
      </p:pic>
    </p:spTree>
    <p:extLst>
      <p:ext uri="{BB962C8B-B14F-4D97-AF65-F5344CB8AC3E}">
        <p14:creationId xmlns:p14="http://schemas.microsoft.com/office/powerpoint/2010/main" val="539877508"/>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_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0" y="159482"/>
            <a:ext cx="8280400" cy="1080356"/>
          </a:xfrm>
        </p:spPr>
        <p:txBody>
          <a:bodyPr/>
          <a:lstStyle>
            <a:lvl1pPr>
              <a:defRPr baseline="0"/>
            </a:lvl1pPr>
          </a:lstStyle>
          <a:p>
            <a:r>
              <a:rPr lang="de-DE"/>
              <a:t>Hier steht eine aussagekräftige Headline</a:t>
            </a:r>
            <a:br>
              <a:rPr lang="de-DE"/>
            </a:br>
            <a:r>
              <a:rPr lang="de-DE"/>
              <a:t>in 28 </a:t>
            </a:r>
            <a:r>
              <a:rPr lang="de-DE" err="1"/>
              <a:t>pt</a:t>
            </a:r>
            <a:r>
              <a:rPr lang="de-DE"/>
              <a:t>, die maximal über zwei Zeilen läuft.</a:t>
            </a:r>
            <a:endParaRPr lang="de-CH"/>
          </a:p>
        </p:txBody>
      </p:sp>
      <p:sp>
        <p:nvSpPr>
          <p:cNvPr id="4" name="Fußzeilenplatzhalter 3"/>
          <p:cNvSpPr>
            <a:spLocks noGrp="1"/>
          </p:cNvSpPr>
          <p:nvPr>
            <p:ph type="ftr" sz="quarter" idx="11"/>
          </p:nvPr>
        </p:nvSpPr>
        <p:spPr>
          <a:xfrm>
            <a:off x="2954724" y="4738613"/>
            <a:ext cx="3086100" cy="237600"/>
          </a:xfrm>
          <a:prstGeom prst="rect">
            <a:avLst/>
          </a:prstGeom>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0" y="1455626"/>
            <a:ext cx="8280400" cy="2808399"/>
          </a:xfrm>
          <a:prstGeom prst="rect">
            <a:avLst/>
          </a:prstGeom>
        </p:spPr>
        <p:txBody>
          <a:bodyPr lIns="0" tIns="0" rIns="0" bIns="0"/>
          <a:lstStyle>
            <a:lvl1pPr marL="0" indent="0">
              <a:spcAft>
                <a:spcPts val="1200"/>
              </a:spcAft>
              <a:buNone/>
              <a:defRPr sz="1500" b="0" baseline="0">
                <a:latin typeface="Gotham Office" panose="02000000000000000000" pitchFamily="2" charset="0"/>
                <a:cs typeface="Arial" panose="020B0604020202020204" pitchFamily="34" charset="0"/>
              </a:defRPr>
            </a:lvl1pPr>
            <a:lvl2pPr marL="0" indent="0">
              <a:spcAft>
                <a:spcPts val="1200"/>
              </a:spcAft>
              <a:buNone/>
              <a:defRPr sz="1500" b="0"/>
            </a:lvl2pPr>
            <a:lvl3pPr marL="0" indent="0">
              <a:buNone/>
              <a:defRPr sz="1200">
                <a:latin typeface="Gotham Office" panose="02000000000000000000" pitchFamily="2" charset="0"/>
                <a:cs typeface="Arial" panose="020B0604020202020204" pitchFamily="34"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Tree>
    <p:extLst>
      <p:ext uri="{BB962C8B-B14F-4D97-AF65-F5344CB8AC3E}">
        <p14:creationId xmlns:p14="http://schemas.microsoft.com/office/powerpoint/2010/main" val="403103455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Zitat">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B3302B-CEE3-866B-9FD3-AC01669090F4}"/>
              </a:ext>
            </a:extLst>
          </p:cNvPr>
          <p:cNvSpPr>
            <a:spLocks noGrp="1"/>
          </p:cNvSpPr>
          <p:nvPr>
            <p:ph type="ftr" sz="quarter" idx="10"/>
          </p:nvPr>
        </p:nvSpPr>
        <p:spPr>
          <a:xfrm>
            <a:off x="2954724" y="4738613"/>
            <a:ext cx="3086100" cy="237600"/>
          </a:xfrm>
          <a:prstGeom prst="rect">
            <a:avLst/>
          </a:prstGeom>
        </p:spPr>
        <p:txBody>
          <a:bodyPr/>
          <a:lstStyle/>
          <a:p>
            <a:endParaRPr lang="de-CH" baseline="20000"/>
          </a:p>
        </p:txBody>
      </p:sp>
      <p:sp>
        <p:nvSpPr>
          <p:cNvPr id="7" name="Foliennummernplatzhalter 6">
            <a:extLst>
              <a:ext uri="{FF2B5EF4-FFF2-40B4-BE49-F238E27FC236}">
                <a16:creationId xmlns:a16="http://schemas.microsoft.com/office/drawing/2014/main" id="{63D70529-AD46-40EC-4821-C777D45B1399}"/>
              </a:ext>
            </a:extLst>
          </p:cNvPr>
          <p:cNvSpPr>
            <a:spLocks noGrp="1"/>
          </p:cNvSpPr>
          <p:nvPr>
            <p:ph type="sldNum" sz="quarter" idx="11"/>
          </p:nvPr>
        </p:nvSpPr>
        <p:spPr/>
        <p:txBody>
          <a:bodyPr/>
          <a:lstStyle/>
          <a:p>
            <a:pPr algn="r"/>
            <a:fld id="{4B030655-AEF3-48AA-AB50-1ECC8BD668CB}" type="slidenum">
              <a:rPr lang="de-CH" smtClean="0"/>
              <a:pPr algn="r"/>
              <a:t>‹Nr.›</a:t>
            </a:fld>
            <a:endParaRPr lang="de-CH"/>
          </a:p>
        </p:txBody>
      </p:sp>
    </p:spTree>
    <p:extLst>
      <p:ext uri="{BB962C8B-B14F-4D97-AF65-F5344CB8AC3E}">
        <p14:creationId xmlns:p14="http://schemas.microsoft.com/office/powerpoint/2010/main" val="234253082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Vollflächige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Vollflächiges Bild</a:t>
            </a:r>
            <a:endParaRPr lang="de-CH"/>
          </a:p>
        </p:txBody>
      </p:sp>
      <p:sp>
        <p:nvSpPr>
          <p:cNvPr id="3" name="Fußzeilenplatzhalter 2"/>
          <p:cNvSpPr>
            <a:spLocks noGrp="1"/>
          </p:cNvSpPr>
          <p:nvPr>
            <p:ph type="ftr" sz="quarter" idx="10"/>
          </p:nvPr>
        </p:nvSpPr>
        <p:spPr>
          <a:xfrm>
            <a:off x="2954724" y="4738613"/>
            <a:ext cx="3086100" cy="237600"/>
          </a:xfrm>
          <a:prstGeom prst="rect">
            <a:avLst/>
          </a:prstGeom>
        </p:spPr>
        <p:txBody>
          <a:bodyPr/>
          <a:lstStyle/>
          <a:p>
            <a:endParaRPr lang="de-CH" baseline="20000"/>
          </a:p>
        </p:txBody>
      </p:sp>
      <p:sp>
        <p:nvSpPr>
          <p:cNvPr id="4" name="Foliennummernplatzhalter 3"/>
          <p:cNvSpPr>
            <a:spLocks noGrp="1"/>
          </p:cNvSpPr>
          <p:nvPr>
            <p:ph type="sldNum" sz="quarter" idx="11"/>
          </p:nvPr>
        </p:nvSpPr>
        <p:spPr/>
        <p:txBody>
          <a:body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1800" y="808038"/>
            <a:ext cx="8280400" cy="3671887"/>
          </a:xfrm>
          <a:prstGeom prst="rect">
            <a:avLst/>
          </a:prstGeom>
        </p:spPr>
        <p:txBody>
          <a:bodyPr/>
          <a:lstStyle>
            <a:lvl1pPr marL="0" indent="0">
              <a:buNone/>
              <a:defRPr sz="800" b="0">
                <a:latin typeface="Gotham Light" pitchFamily="50" charset="0"/>
              </a:defRPr>
            </a:lvl1pPr>
          </a:lstStyle>
          <a:p>
            <a:r>
              <a:rPr lang="de-DE"/>
              <a:t>Bild durch Klicken auf Symbol hinzufügen</a:t>
            </a:r>
            <a:endParaRPr lang="de-CH"/>
          </a:p>
        </p:txBody>
      </p:sp>
    </p:spTree>
    <p:extLst>
      <p:ext uri="{BB962C8B-B14F-4D97-AF65-F5344CB8AC3E}">
        <p14:creationId xmlns:p14="http://schemas.microsoft.com/office/powerpoint/2010/main" val="125680085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1_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60" y="159482"/>
            <a:ext cx="8279941" cy="1080356"/>
          </a:xfrm>
        </p:spPr>
        <p:txBody>
          <a:bodyPr/>
          <a:lstStyle>
            <a:lvl1pPr>
              <a:defRPr/>
            </a:lvl1pPr>
          </a:lstStyle>
          <a:p>
            <a:r>
              <a:rPr lang="de-DE"/>
              <a:t>Tabelle, Titel, 28 </a:t>
            </a:r>
            <a:r>
              <a:rPr lang="de-DE" err="1"/>
              <a:t>pt</a:t>
            </a:r>
            <a:r>
              <a:rPr lang="de-DE"/>
              <a:t> und </a:t>
            </a:r>
            <a:r>
              <a:rPr lang="de-DE" err="1"/>
              <a:t>Bold</a:t>
            </a:r>
            <a:r>
              <a:rPr lang="de-DE"/>
              <a:t>.</a:t>
            </a:r>
            <a:endParaRPr lang="de-CH"/>
          </a:p>
        </p:txBody>
      </p:sp>
      <p:sp>
        <p:nvSpPr>
          <p:cNvPr id="4" name="Fußzeilenplatzhalter 3"/>
          <p:cNvSpPr>
            <a:spLocks noGrp="1"/>
          </p:cNvSpPr>
          <p:nvPr>
            <p:ph type="ftr" sz="quarter" idx="11"/>
          </p:nvPr>
        </p:nvSpPr>
        <p:spPr>
          <a:xfrm>
            <a:off x="2954724" y="4738613"/>
            <a:ext cx="3086100" cy="237600"/>
          </a:xfrm>
          <a:prstGeom prst="rect">
            <a:avLst/>
          </a:prstGeom>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239602"/>
            <a:ext cx="8280400" cy="647936"/>
          </a:xfrm>
          <a:prstGeom prst="rect">
            <a:avLst/>
          </a:prstGeom>
        </p:spPr>
        <p:txBody>
          <a:bodyPr lIns="0" tIns="0" rIns="0" bIns="0"/>
          <a:lstStyle>
            <a:lvl1pPr marL="0" indent="0">
              <a:spcAft>
                <a:spcPts val="0"/>
              </a:spcAft>
              <a:buNone/>
              <a:defRPr sz="1500" b="0">
                <a:solidFill>
                  <a:schemeClr val="tx1"/>
                </a:solidFill>
                <a:latin typeface="Gotham Book" pitchFamily="50"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1800" y="1887674"/>
            <a:ext cx="8280400" cy="2376351"/>
          </a:xfrm>
          <a:prstGeom prst="rect">
            <a:avLst/>
          </a:prstGeom>
        </p:spPr>
        <p:txBody>
          <a:bodyPr lIns="72000" tIns="72000"/>
          <a:lstStyle>
            <a:lvl1pPr marL="0" indent="0">
              <a:buNone/>
              <a:defRPr sz="800" b="0" baseline="0">
                <a:latin typeface="Gotham Light" pitchFamily="50" charset="0"/>
                <a:cs typeface="Arial" pitchFamily="34" charset="0"/>
              </a:defRPr>
            </a:lvl1pPr>
          </a:lstStyle>
          <a:p>
            <a:r>
              <a:rPr lang="de-DE"/>
              <a:t>Tabelle durch Klicken auf Symbol hinzufügen</a:t>
            </a:r>
            <a:endParaRPr lang="de-CH"/>
          </a:p>
        </p:txBody>
      </p:sp>
    </p:spTree>
    <p:extLst>
      <p:ext uri="{BB962C8B-B14F-4D97-AF65-F5344CB8AC3E}">
        <p14:creationId xmlns:p14="http://schemas.microsoft.com/office/powerpoint/2010/main" val="1504308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1349596"/>
            <a:ext cx="2340000" cy="3162164"/>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34891B49-4793-489E-BAEC-D943C87C8CA0}" type="datetime1">
              <a:rPr lang="de-DE"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4098808827"/>
      </p:ext>
    </p:extLst>
  </p:cSld>
  <p:clrMapOvr>
    <a:masterClrMapping/>
  </p:clrMapOvr>
  <p:extLst>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59482"/>
            <a:ext cx="8280000" cy="521766"/>
          </a:xfrm>
        </p:spPr>
        <p:txBody>
          <a:bodyPr/>
          <a:lstStyle>
            <a:lvl1pPr>
              <a:defRPr b="1" baseline="0">
                <a:latin typeface="Gotham Office" panose="02000000000000000000" pitchFamily="2" charset="0"/>
              </a:defRPr>
            </a:lvl1pPr>
          </a:lstStyle>
          <a:p>
            <a:r>
              <a:rPr lang="de-DE"/>
              <a:t>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3" name="Fußzeilenplatzhalter 2"/>
          <p:cNvSpPr>
            <a:spLocks noGrp="1"/>
          </p:cNvSpPr>
          <p:nvPr>
            <p:ph type="ftr" sz="quarter" idx="12"/>
          </p:nvPr>
        </p:nvSpPr>
        <p:spPr>
          <a:xfrm>
            <a:off x="2954724" y="4738613"/>
            <a:ext cx="3086100" cy="237600"/>
          </a:xfrm>
          <a:prstGeom prst="rect">
            <a:avLst/>
          </a:prstGeom>
        </p:spPr>
        <p:txBody>
          <a:bodyPr/>
          <a:lstStyle/>
          <a:p>
            <a:endParaRPr lang="de-CH"/>
          </a:p>
        </p:txBody>
      </p:sp>
    </p:spTree>
    <p:extLst>
      <p:ext uri="{BB962C8B-B14F-4D97-AF65-F5344CB8AC3E}">
        <p14:creationId xmlns:p14="http://schemas.microsoft.com/office/powerpoint/2010/main" val="276325148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itelfolie: Icon [Druck]">
    <p:spTree>
      <p:nvGrpSpPr>
        <p:cNvPr id="1" name=""/>
        <p:cNvGrpSpPr/>
        <p:nvPr/>
      </p:nvGrpSpPr>
      <p:grpSpPr>
        <a:xfrm>
          <a:off x="0" y="0"/>
          <a:ext cx="0" cy="0"/>
          <a:chOff x="0" y="0"/>
          <a:chExt cx="0" cy="0"/>
        </a:xfrm>
      </p:grpSpPr>
      <p:sp>
        <p:nvSpPr>
          <p:cNvPr id="10" name="Rechteck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a:latin typeface="Gotham Office" panose="02000000000000000000" pitchFamily="2" charset="0"/>
            </a:endParaRPr>
          </a:p>
        </p:txBody>
      </p:sp>
      <p:sp>
        <p:nvSpPr>
          <p:cNvPr id="7" name="Oval 6">
            <a:extLst>
              <a:ext uri="{FF2B5EF4-FFF2-40B4-BE49-F238E27FC236}">
                <a16:creationId xmlns:a16="http://schemas.microsoft.com/office/drawing/2014/main" id="{A32D16B8-E0F3-7C46-B44C-FF771881BAD2}"/>
              </a:ext>
            </a:extLst>
          </p:cNvPr>
          <p:cNvSpPr>
            <a:spLocks noChangeAspect="1"/>
          </p:cNvSpPr>
          <p:nvPr userDrawn="1"/>
        </p:nvSpPr>
        <p:spPr>
          <a:xfrm>
            <a:off x="572038" y="983730"/>
            <a:ext cx="1944000" cy="1944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p:cNvSpPr>
            <a:spLocks noGrp="1"/>
          </p:cNvSpPr>
          <p:nvPr>
            <p:ph type="title" hasCustomPrompt="1"/>
          </p:nvPr>
        </p:nvSpPr>
        <p:spPr>
          <a:xfrm>
            <a:off x="1383178" y="1526132"/>
            <a:ext cx="7329022" cy="728849"/>
          </a:xfrm>
        </p:spPr>
        <p:txBody>
          <a:bodyPr wrap="square">
            <a:spAutoFit/>
          </a:bodyPr>
          <a:lstStyle>
            <a:lvl1pPr>
              <a:defRPr sz="4500" b="1">
                <a:latin typeface="Gotham Office" panose="02000000000000000000" pitchFamily="2" charset="0"/>
              </a:defRPr>
            </a:lvl1pPr>
          </a:lstStyle>
          <a:p>
            <a:r>
              <a:rPr lang="de-DE"/>
              <a:t>Titel 45 </a:t>
            </a:r>
            <a:r>
              <a:rPr lang="de-DE" err="1"/>
              <a:t>pt</a:t>
            </a:r>
            <a:r>
              <a:rPr lang="de-DE"/>
              <a:t>.</a:t>
            </a:r>
            <a:endParaRPr lang="de-CH"/>
          </a:p>
        </p:txBody>
      </p:sp>
      <p:sp>
        <p:nvSpPr>
          <p:cNvPr id="9" name="Textplatzhalter 8"/>
          <p:cNvSpPr>
            <a:spLocks noGrp="1"/>
          </p:cNvSpPr>
          <p:nvPr>
            <p:ph type="body" sz="quarter" idx="12" hasCustomPrompt="1"/>
          </p:nvPr>
        </p:nvSpPr>
        <p:spPr>
          <a:xfrm>
            <a:off x="1406708" y="2356917"/>
            <a:ext cx="7305492" cy="267184"/>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Pct val="110000"/>
              <a:buFont typeface="Arial" pitchFamily="34" charset="0"/>
              <a:buNone/>
              <a:tabLst/>
              <a:defRPr sz="1500" b="0" i="0">
                <a:latin typeface="Gotham Office" panose="02000000000000000000" pitchFamily="2" charset="0"/>
              </a:defRPr>
            </a:lvl1pPr>
          </a:lstStyle>
          <a:p>
            <a:pPr marL="0" marR="0" lvl="0" indent="0" algn="l" defTabSz="914400" rtl="0" eaLnBrk="1" fontAlgn="auto" latinLnBrk="0" hangingPunct="1">
              <a:lnSpc>
                <a:spcPct val="100000"/>
              </a:lnSpc>
              <a:spcBef>
                <a:spcPts val="0"/>
              </a:spcBef>
              <a:spcAft>
                <a:spcPts val="600"/>
              </a:spcAft>
              <a:buClrTx/>
              <a:buSzPct val="110000"/>
              <a:buFont typeface="Arial" pitchFamily="34" charset="0"/>
              <a:buNone/>
              <a:tabLst/>
              <a:defRPr/>
            </a:pPr>
            <a:r>
              <a:rPr lang="de-DE"/>
              <a:t>Ort, Datum</a:t>
            </a:r>
            <a:endParaRPr lang="de-CH"/>
          </a:p>
        </p:txBody>
      </p:sp>
      <p:pic>
        <p:nvPicPr>
          <p:cNvPr id="8" name="Grafik 7" descr="Ein Bild, das Mond, Astronomisches Objekt, Raum, Astronomie enthält.&#10;&#10;Automatisch generierte Beschreibung">
            <a:extLst>
              <a:ext uri="{FF2B5EF4-FFF2-40B4-BE49-F238E27FC236}">
                <a16:creationId xmlns:a16="http://schemas.microsoft.com/office/drawing/2014/main" id="{70AC50CF-E8FE-670F-6944-04A8C952F7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548" y="4418388"/>
            <a:ext cx="900497" cy="561600"/>
          </a:xfrm>
          <a:prstGeom prst="rect">
            <a:avLst/>
          </a:prstGeom>
        </p:spPr>
      </p:pic>
    </p:spTree>
    <p:extLst>
      <p:ext uri="{BB962C8B-B14F-4D97-AF65-F5344CB8AC3E}">
        <p14:creationId xmlns:p14="http://schemas.microsoft.com/office/powerpoint/2010/main" val="2707178266"/>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36" y="198438"/>
            <a:ext cx="8279964" cy="536307"/>
          </a:xfrm>
        </p:spPr>
        <p:txBody>
          <a:bodyPr tIns="104400"/>
          <a:lstStyle>
            <a:lvl1pPr>
              <a:defRPr b="1" baseline="0">
                <a:latin typeface="Gotham Office" panose="02000000000000000000" pitchFamily="2" charset="0"/>
              </a:defRPr>
            </a:lvl1pPr>
          </a:lstStyle>
          <a:p>
            <a:r>
              <a:rPr lang="de-DE"/>
              <a:t>Agenda, Titel in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baseline="0">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Textplatzhalter 5"/>
          <p:cNvSpPr>
            <a:spLocks noGrp="1"/>
          </p:cNvSpPr>
          <p:nvPr>
            <p:ph type="body" sz="quarter" idx="15" hasCustomPrompt="1"/>
          </p:nvPr>
        </p:nvSpPr>
        <p:spPr>
          <a:xfrm>
            <a:off x="432257" y="1533593"/>
            <a:ext cx="8278467" cy="2972419"/>
          </a:xfrm>
        </p:spPr>
        <p:txBody>
          <a:bodyPr/>
          <a:lstStyle>
            <a:lvl1pPr>
              <a:defRPr b="1" i="0" baseline="0">
                <a:latin typeface="Gotham Office" panose="02000000000000000000" pitchFamily="2" charset="0"/>
              </a:defRPr>
            </a:lvl1pPr>
            <a:lvl2pPr>
              <a:defRPr>
                <a:latin typeface="Gotham Office" panose="02000000000000000000" pitchFamily="2" charset="0"/>
              </a:defRPr>
            </a:lvl2pPr>
            <a:lvl3pPr marL="180975">
              <a:defRPr>
                <a:latin typeface="Gotham Office" panose="02000000000000000000" pitchFamily="2" charset="0"/>
              </a:defRPr>
            </a:lvl3pPr>
            <a:lvl4pPr marL="180975">
              <a:defRPr>
                <a:latin typeface="Gotham Office" panose="02000000000000000000" pitchFamily="2" charset="0"/>
              </a:defRPr>
            </a:lvl4p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10" name="Datumsplatzhalter 4"/>
          <p:cNvSpPr>
            <a:spLocks noGrp="1"/>
          </p:cNvSpPr>
          <p:nvPr>
            <p:ph type="dt" sz="half" idx="2"/>
          </p:nvPr>
        </p:nvSpPr>
        <p:spPr>
          <a:xfrm>
            <a:off x="1512020" y="4737189"/>
            <a:ext cx="1440000" cy="237600"/>
          </a:xfrm>
          <a:prstGeom prst="rect">
            <a:avLst/>
          </a:prstGeom>
        </p:spPr>
        <p:txBody>
          <a:bodyPr vert="horz" lIns="0" tIns="0" rIns="0" bIns="0" rtlCol="0" anchor="b"/>
          <a:lstStyle>
            <a:lvl1pPr algn="l">
              <a:defRPr sz="800" b="0" i="0" baseline="0">
                <a:solidFill>
                  <a:schemeClr val="tx1"/>
                </a:solidFill>
                <a:latin typeface="Gotham Office" panose="02000000000000000000" pitchFamily="2" charset="0"/>
              </a:defRPr>
            </a:lvl1pPr>
          </a:lstStyle>
          <a:p>
            <a:fld id="{91C6C580-D591-5841-A73A-C4ADFFD4CA42}" type="datetime1">
              <a:rPr lang="de-CH" smtClean="0"/>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7" name="Textplatzhalter 6">
            <a:extLst>
              <a:ext uri="{FF2B5EF4-FFF2-40B4-BE49-F238E27FC236}">
                <a16:creationId xmlns:a16="http://schemas.microsoft.com/office/drawing/2014/main" id="{288B9B1C-958C-FF4C-A359-5C3E6E17BACA}"/>
              </a:ext>
            </a:extLst>
          </p:cNvPr>
          <p:cNvSpPr>
            <a:spLocks noGrp="1"/>
          </p:cNvSpPr>
          <p:nvPr>
            <p:ph type="body" sz="quarter" idx="13" hasCustomPrompt="1"/>
          </p:nvPr>
        </p:nvSpPr>
        <p:spPr>
          <a:xfrm>
            <a:off x="431799" y="805560"/>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437605759"/>
      </p:ext>
    </p:extLst>
  </p:cSld>
  <p:clrMapOvr>
    <a:masterClrMapping/>
  </p:clrMapOvr>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8625" y="198687"/>
            <a:ext cx="8280400" cy="536307"/>
          </a:xfrm>
        </p:spPr>
        <p:txBody>
          <a:bodyPr tIns="104400"/>
          <a:lstStyle>
            <a:lvl1pPr>
              <a:defRPr b="1" baseline="0">
                <a:latin typeface="Gotham Office" panose="02000000000000000000" pitchFamily="2" charset="0"/>
              </a:defRPr>
            </a:lvl1pPr>
          </a:lstStyle>
          <a:p>
            <a:r>
              <a:rPr lang="de-DE"/>
              <a:t>Hier steht eine Headline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0" y="1534592"/>
            <a:ext cx="8280400" cy="2974843"/>
          </a:xfrm>
          <a:prstGeom prst="rect">
            <a:avLst/>
          </a:prstGeom>
        </p:spPr>
        <p:txBody>
          <a:bodyPr lIns="0" tIns="0" rIns="0" bIns="0"/>
          <a:lstStyle>
            <a:lvl1pPr marL="0" indent="0">
              <a:spcAft>
                <a:spcPts val="1200"/>
              </a:spcAft>
              <a:buNone/>
              <a:defRPr sz="1500" b="0" i="0" baseline="0">
                <a:latin typeface="Gotham Office" panose="02000000000000000000" pitchFamily="2" charset="0"/>
              </a:defRPr>
            </a:lvl1pPr>
            <a:lvl2pPr marL="0" indent="0">
              <a:spcAft>
                <a:spcPts val="1200"/>
              </a:spcAft>
              <a:buNone/>
              <a:defRPr sz="1500" b="0"/>
            </a:lvl2pPr>
            <a:lvl3pPr marL="0" indent="0">
              <a:buNone/>
              <a:defRPr sz="1200" b="0" i="0" baseline="0">
                <a:latin typeface="Gotham Office" panose="02000000000000000000" pitchFamily="2"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6"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60084D8-E409-904C-A63E-6EA2C376A26A}" type="datetime1">
              <a:rPr lang="de-CH"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7" name="Textplatzhalter 6">
            <a:extLst>
              <a:ext uri="{FF2B5EF4-FFF2-40B4-BE49-F238E27FC236}">
                <a16:creationId xmlns:a16="http://schemas.microsoft.com/office/drawing/2014/main" id="{9CA77698-087A-AB47-B7D8-12324B815661}"/>
              </a:ext>
            </a:extLst>
          </p:cNvPr>
          <p:cNvSpPr>
            <a:spLocks noGrp="1"/>
          </p:cNvSpPr>
          <p:nvPr>
            <p:ph type="body" sz="quarter" idx="13"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020896453"/>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2434560"/>
            <a:ext cx="2340000" cy="2077200"/>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Formatvorlagen des Textmasters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557EE099-FC0E-8C4D-89E9-B3C547FF4840}" type="datetime1">
              <a:rPr lang="de-CH"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05559"/>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489078" y="1741696"/>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517908491"/>
      </p:ext>
    </p:extLst>
  </p:cSld>
  <p:clrMapOvr>
    <a:masterClrMapping/>
  </p:clrMapOvr>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67661"/>
            <a:ext cx="8280000" cy="443974"/>
          </a:xfrm>
        </p:spPr>
        <p:txBody>
          <a:bodyPr tIns="104400"/>
          <a:lstStyle>
            <a:lvl1pPr>
              <a:defRPr sz="2200" b="1" baseline="0">
                <a:latin typeface="Gotham Office" panose="02000000000000000000" pitchFamily="2" charset="0"/>
              </a:defRPr>
            </a:lvl1pPr>
          </a:lstStyle>
          <a:p>
            <a:r>
              <a:rPr lang="de-DE"/>
              <a:t>Text mit Bild links, Titel, 22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012181" y="2225960"/>
            <a:ext cx="2700000" cy="2301434"/>
          </a:xfrm>
          <a:prstGeom prst="rect">
            <a:avLst/>
          </a:prstGeom>
        </p:spPr>
        <p:txBody>
          <a:bodyPr lIns="0" tIns="0" rIns="0" bIns="0"/>
          <a:lstStyle>
            <a:lvl1pPr marL="0" indent="0">
              <a:spcAft>
                <a:spcPts val="1200"/>
              </a:spcAft>
              <a:buNone/>
              <a:defRPr sz="11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Formatvorlagen des Textmasters bearbeiten</a:t>
            </a:r>
          </a:p>
        </p:txBody>
      </p:sp>
      <p:sp>
        <p:nvSpPr>
          <p:cNvPr id="11" name="Bildplatzhalter 10"/>
          <p:cNvSpPr>
            <a:spLocks noGrp="1"/>
          </p:cNvSpPr>
          <p:nvPr>
            <p:ph type="pic" sz="quarter" idx="15"/>
          </p:nvPr>
        </p:nvSpPr>
        <p:spPr>
          <a:xfrm>
            <a:off x="436134" y="1492251"/>
            <a:ext cx="5400000" cy="3035144"/>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09CB29A1-7EEB-EB49-8349-2DCEFA5C5E89}" type="datetime1">
              <a:rPr lang="de-CH"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74924"/>
            <a:ext cx="8275749" cy="360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224723" y="1510401"/>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037156587"/>
      </p:ext>
    </p:extLst>
  </p:cSld>
  <p:clrMapOvr>
    <a:masterClrMapping/>
  </p:clrMapOvr>
  <p:extLst>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1349596"/>
            <a:ext cx="2340000" cy="3162164"/>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Formatvorlagen des Textmasters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F1282F2D-000D-BF48-B1A6-621109AAA235}" type="datetime1">
              <a:rPr lang="de-CH"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082877531"/>
      </p:ext>
    </p:extLst>
  </p:cSld>
  <p:clrMapOvr>
    <a:masterClrMapping/>
  </p:clrMapOvr>
  <p:extLst>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ext mit Butt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33311" y="200387"/>
            <a:ext cx="7378947" cy="467239"/>
          </a:xfrm>
        </p:spPr>
        <p:txBody>
          <a:bodyPr/>
          <a:lstStyle>
            <a:lvl1pPr>
              <a:defRPr b="1" baseline="0">
                <a:latin typeface="Gotham Office" panose="02000000000000000000" pitchFamily="2" charset="0"/>
              </a:defRPr>
            </a:lvl1pPr>
          </a:lstStyle>
          <a:p>
            <a:r>
              <a:rPr lang="de-DE"/>
              <a:t>Titel mit Button,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74162" y="1352067"/>
            <a:ext cx="2340000" cy="3164400"/>
          </a:xfrm>
          <a:prstGeom prst="rect">
            <a:avLst/>
          </a:prstGeom>
        </p:spPr>
        <p:txBody>
          <a:bodyPr lIns="0" tIns="0" rIns="0" bIns="0"/>
          <a:lstStyle>
            <a:lvl1pPr marL="0" indent="0">
              <a:spcAft>
                <a:spcPts val="1200"/>
              </a:spcAft>
              <a:buNone/>
              <a:defRPr sz="1200" b="0" i="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Formatvorlagen des Textmasters bearbeiten</a:t>
            </a:r>
          </a:p>
        </p:txBody>
      </p:sp>
      <p:sp>
        <p:nvSpPr>
          <p:cNvPr id="11" name="Bildplatzhalter 10"/>
          <p:cNvSpPr>
            <a:spLocks noGrp="1"/>
          </p:cNvSpPr>
          <p:nvPr>
            <p:ph type="pic" sz="quarter" idx="15"/>
          </p:nvPr>
        </p:nvSpPr>
        <p:spPr>
          <a:xfrm>
            <a:off x="431800" y="1278722"/>
            <a:ext cx="5652000" cy="3229200"/>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Bild durch Klicken auf Symbol hinzufügen</a:t>
            </a:r>
            <a:endParaRPr lang="de-CH"/>
          </a:p>
        </p:txBody>
      </p:sp>
      <p:sp>
        <p:nvSpPr>
          <p:cNvPr id="6"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D2A76D16-B699-C341-85C1-1F48739C05F1}" type="datetime1">
              <a:rPr lang="de-CH" smtClean="0"/>
              <a:t>24.09.2025</a:t>
            </a:fld>
            <a:endParaRPr lang="de-CH"/>
          </a:p>
        </p:txBody>
      </p:sp>
      <p:sp>
        <p:nvSpPr>
          <p:cNvPr id="4" name="Bildplatzhalter 3"/>
          <p:cNvSpPr>
            <a:spLocks noGrp="1"/>
          </p:cNvSpPr>
          <p:nvPr>
            <p:ph type="pic" sz="quarter" idx="16" hasCustomPrompt="1"/>
          </p:nvPr>
        </p:nvSpPr>
        <p:spPr>
          <a:xfrm>
            <a:off x="436304" y="284865"/>
            <a:ext cx="792000" cy="792000"/>
          </a:xfrm>
          <a:prstGeom prst="ellipse">
            <a:avLst/>
          </a:prstGeom>
        </p:spPr>
        <p:txBody>
          <a:bodyPr anchor="ctr">
            <a:normAutofit/>
          </a:bodyPr>
          <a:lstStyle>
            <a:lvl1pPr marL="0" indent="0" algn="ctr">
              <a:spcAft>
                <a:spcPts val="0"/>
              </a:spcAft>
              <a:buNone/>
              <a:defRPr sz="700" b="0" i="0">
                <a:latin typeface="Gotham Office" panose="02000000000000000000" pitchFamily="2" charset="0"/>
              </a:defRPr>
            </a:lvl1pPr>
          </a:lstStyle>
          <a:p>
            <a:r>
              <a:rPr lang="de-CH"/>
              <a:t>Button</a:t>
            </a:r>
            <a:br>
              <a:rPr lang="de-CH"/>
            </a:br>
            <a:r>
              <a:rPr lang="de-CH"/>
              <a:t>durch</a:t>
            </a:r>
            <a:br>
              <a:rPr lang="de-CH"/>
            </a:br>
            <a:r>
              <a:rPr lang="de-CH"/>
              <a:t>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8F7B8818-2AF4-FA47-86F2-CBA376CD25DE}"/>
              </a:ext>
            </a:extLst>
          </p:cNvPr>
          <p:cNvSpPr>
            <a:spLocks noGrp="1"/>
          </p:cNvSpPr>
          <p:nvPr>
            <p:ph type="body" sz="quarter" idx="18" hasCustomPrompt="1"/>
          </p:nvPr>
        </p:nvSpPr>
        <p:spPr>
          <a:xfrm>
            <a:off x="1331537" y="805561"/>
            <a:ext cx="7380000"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857024652"/>
      </p:ext>
    </p:extLst>
  </p:cSld>
  <p:clrMapOvr>
    <a:masterClrMapping/>
  </p:clrMapOvr>
  <p:extLst>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el und rund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 mit runde Bilder.</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B1647A30-CA09-D541-AA78-2CCCD38B6024}" type="datetime1">
              <a:rPr lang="de-CH" smtClean="0"/>
              <a:t>24.09.2025</a:t>
            </a:fld>
            <a:endParaRPr lang="de-CH"/>
          </a:p>
        </p:txBody>
      </p:sp>
      <p:sp>
        <p:nvSpPr>
          <p:cNvPr id="6" name="Bildplatzhalter 5"/>
          <p:cNvSpPr>
            <a:spLocks noGrp="1"/>
          </p:cNvSpPr>
          <p:nvPr>
            <p:ph type="pic" sz="quarter" idx="12" hasCustomPrompt="1"/>
          </p:nvPr>
        </p:nvSpPr>
        <p:spPr>
          <a:xfrm>
            <a:off x="432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8" name="Bildplatzhalter 7"/>
          <p:cNvSpPr>
            <a:spLocks noGrp="1"/>
          </p:cNvSpPr>
          <p:nvPr>
            <p:ph type="pic" sz="quarter" idx="13" hasCustomPrompt="1"/>
          </p:nvPr>
        </p:nvSpPr>
        <p:spPr>
          <a:xfrm>
            <a:off x="3096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0" name="Bildplatzhalter 9"/>
          <p:cNvSpPr>
            <a:spLocks noGrp="1"/>
          </p:cNvSpPr>
          <p:nvPr>
            <p:ph type="pic" sz="quarter" idx="14" hasCustomPrompt="1"/>
          </p:nvPr>
        </p:nvSpPr>
        <p:spPr>
          <a:xfrm>
            <a:off x="5760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2" name="Textplatzhalter 11"/>
          <p:cNvSpPr>
            <a:spLocks noGrp="1"/>
          </p:cNvSpPr>
          <p:nvPr>
            <p:ph type="body" sz="quarter" idx="15" hasCustomPrompt="1"/>
          </p:nvPr>
        </p:nvSpPr>
        <p:spPr>
          <a:xfrm>
            <a:off x="432000" y="3038680"/>
            <a:ext cx="2520000" cy="1468315"/>
          </a:xfrm>
        </p:spPr>
        <p:txBody>
          <a:bodyPr/>
          <a:lstStyle>
            <a:lvl1pPr marL="0" indent="0">
              <a:spcAft>
                <a:spcPts val="600"/>
              </a:spcAft>
              <a:buNone/>
              <a:defRPr b="1" baseline="0">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r>
              <a:rPr lang="de-DE"/>
              <a:t> </a:t>
            </a:r>
          </a:p>
          <a:p>
            <a:pPr lvl="1"/>
            <a:r>
              <a:rPr lang="de-DE"/>
              <a:t>Lauftext, 15 </a:t>
            </a:r>
            <a:r>
              <a:rPr lang="de-DE" err="1"/>
              <a:t>pt</a:t>
            </a:r>
            <a:endParaRPr lang="de-DE"/>
          </a:p>
          <a:p>
            <a:pPr lvl="1"/>
            <a:r>
              <a:rPr lang="de-DE"/>
              <a:t>Lauftext, 15 </a:t>
            </a:r>
            <a:r>
              <a:rPr lang="de-DE" err="1"/>
              <a:t>pt</a:t>
            </a:r>
            <a:endParaRPr lang="de-DE"/>
          </a:p>
        </p:txBody>
      </p:sp>
      <p:sp>
        <p:nvSpPr>
          <p:cNvPr id="14" name="Textplatzhalter 13"/>
          <p:cNvSpPr>
            <a:spLocks noGrp="1"/>
          </p:cNvSpPr>
          <p:nvPr>
            <p:ph type="body" sz="quarter" idx="16" hasCustomPrompt="1"/>
          </p:nvPr>
        </p:nvSpPr>
        <p:spPr>
          <a:xfrm>
            <a:off x="3096000" y="3039430"/>
            <a:ext cx="2520000" cy="1467565"/>
          </a:xfrm>
        </p:spPr>
        <p:txBody>
          <a:bodyPr/>
          <a:lstStyle>
            <a:lvl1pPr marL="0" indent="0">
              <a:spcAft>
                <a:spcPts val="600"/>
              </a:spcAft>
              <a:buNone/>
              <a:defRPr b="1">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7" name="Textplatzhalter 6"/>
          <p:cNvSpPr>
            <a:spLocks noGrp="1"/>
          </p:cNvSpPr>
          <p:nvPr>
            <p:ph type="body" sz="quarter" idx="17" hasCustomPrompt="1"/>
          </p:nvPr>
        </p:nvSpPr>
        <p:spPr>
          <a:xfrm>
            <a:off x="5760000" y="3039430"/>
            <a:ext cx="2520000" cy="1467565"/>
          </a:xfrm>
        </p:spPr>
        <p:txBody>
          <a:bodyPr/>
          <a:lstStyle>
            <a:lvl1pPr marL="0" indent="0">
              <a:spcAft>
                <a:spcPts val="600"/>
              </a:spcAft>
              <a:buNone/>
              <a:defRPr b="1">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3" name="Fußzeilenplatzhalter 2"/>
          <p:cNvSpPr>
            <a:spLocks noGrp="1"/>
          </p:cNvSpPr>
          <p:nvPr>
            <p:ph type="ftr" sz="quarter" idx="18"/>
          </p:nvPr>
        </p:nvSpPr>
        <p:spPr/>
        <p:txBody>
          <a:bodyPr/>
          <a:lstStyle/>
          <a:p>
            <a:endParaRPr lang="de-CH"/>
          </a:p>
        </p:txBody>
      </p:sp>
      <p:sp>
        <p:nvSpPr>
          <p:cNvPr id="13" name="Textplatzhalter 6">
            <a:extLst>
              <a:ext uri="{FF2B5EF4-FFF2-40B4-BE49-F238E27FC236}">
                <a16:creationId xmlns:a16="http://schemas.microsoft.com/office/drawing/2014/main" id="{A708070B-FCC4-344F-9229-D61DD84FF886}"/>
              </a:ext>
            </a:extLst>
          </p:cNvPr>
          <p:cNvSpPr>
            <a:spLocks noGrp="1"/>
          </p:cNvSpPr>
          <p:nvPr>
            <p:ph type="body" sz="quarter" idx="19"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24913939"/>
      </p:ext>
    </p:extLst>
  </p:cSld>
  <p:clrMapOvr>
    <a:masterClrMapping/>
  </p:clrMapOvr>
  <p:extLst>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F70ED6E0-4762-7942-B786-77807979A6A3}" type="datetime1">
              <a:rPr lang="de-CH" smtClean="0"/>
              <a:t>24.09.2025</a:t>
            </a:fld>
            <a:endParaRPr lang="de-CH"/>
          </a:p>
        </p:txBody>
      </p:sp>
      <p:sp>
        <p:nvSpPr>
          <p:cNvPr id="3" name="Fußzeilenplatzhalter 2"/>
          <p:cNvSpPr>
            <a:spLocks noGrp="1"/>
          </p:cNvSpPr>
          <p:nvPr>
            <p:ph type="ftr" sz="quarter" idx="12"/>
          </p:nvPr>
        </p:nvSpPr>
        <p:spPr/>
        <p:txBody>
          <a:bodyPr/>
          <a:lstStyle/>
          <a:p>
            <a:endParaRPr lang="de-CH"/>
          </a:p>
        </p:txBody>
      </p:sp>
      <p:sp>
        <p:nvSpPr>
          <p:cNvPr id="6" name="Textplatzhalter 6">
            <a:extLst>
              <a:ext uri="{FF2B5EF4-FFF2-40B4-BE49-F238E27FC236}">
                <a16:creationId xmlns:a16="http://schemas.microsoft.com/office/drawing/2014/main" id="{74787655-25FE-2248-B20F-0F8DB9DF0556}"/>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376736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mit Butt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33312" y="200388"/>
            <a:ext cx="7378947" cy="536307"/>
          </a:xfrm>
        </p:spPr>
        <p:txBody>
          <a:bodyPr/>
          <a:lstStyle>
            <a:lvl1pPr>
              <a:defRPr b="1" baseline="0">
                <a:latin typeface="Gotham Office" panose="02000000000000000000" pitchFamily="2" charset="0"/>
              </a:defRPr>
            </a:lvl1pPr>
          </a:lstStyle>
          <a:p>
            <a:r>
              <a:rPr lang="de-DE"/>
              <a:t>Titel mit Button,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74162" y="1352067"/>
            <a:ext cx="2340000" cy="3164400"/>
          </a:xfrm>
          <a:prstGeom prst="rect">
            <a:avLst/>
          </a:prstGeom>
        </p:spPr>
        <p:txBody>
          <a:bodyPr lIns="0" tIns="0" rIns="0" bIns="0"/>
          <a:lstStyle>
            <a:lvl1pPr marL="0" indent="0">
              <a:spcAft>
                <a:spcPts val="1200"/>
              </a:spcAft>
              <a:buNone/>
              <a:defRPr sz="1200" b="0" i="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78722"/>
            <a:ext cx="5652000" cy="3229200"/>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Bild durch Klicken auf Symbol hinzufügen</a:t>
            </a:r>
            <a:endParaRPr lang="de-CH"/>
          </a:p>
        </p:txBody>
      </p:sp>
      <p:sp>
        <p:nvSpPr>
          <p:cNvPr id="6"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F5FBDA45-15F0-45C0-AF9E-F2BB32C01BBA}" type="datetime1">
              <a:rPr lang="de-DE" smtClean="0"/>
              <a:t>24.09.2025</a:t>
            </a:fld>
            <a:endParaRPr lang="de-CH"/>
          </a:p>
        </p:txBody>
      </p:sp>
      <p:sp>
        <p:nvSpPr>
          <p:cNvPr id="4" name="Bildplatzhalter 3"/>
          <p:cNvSpPr>
            <a:spLocks noGrp="1"/>
          </p:cNvSpPr>
          <p:nvPr>
            <p:ph type="pic" sz="quarter" idx="16" hasCustomPrompt="1"/>
          </p:nvPr>
        </p:nvSpPr>
        <p:spPr>
          <a:xfrm>
            <a:off x="436304" y="284865"/>
            <a:ext cx="792000" cy="792000"/>
          </a:xfrm>
          <a:prstGeom prst="ellipse">
            <a:avLst/>
          </a:prstGeom>
        </p:spPr>
        <p:txBody>
          <a:bodyPr anchor="ctr">
            <a:normAutofit/>
          </a:bodyPr>
          <a:lstStyle>
            <a:lvl1pPr marL="0" indent="0" algn="ctr">
              <a:spcAft>
                <a:spcPts val="0"/>
              </a:spcAft>
              <a:buNone/>
              <a:defRPr sz="700" b="0" i="0">
                <a:latin typeface="Gotham Office" panose="02000000000000000000" pitchFamily="2" charset="0"/>
              </a:defRPr>
            </a:lvl1pPr>
          </a:lstStyle>
          <a:p>
            <a:r>
              <a:rPr lang="de-CH"/>
              <a:t>Button</a:t>
            </a:r>
            <a:br>
              <a:rPr lang="de-CH"/>
            </a:br>
            <a:r>
              <a:rPr lang="de-CH"/>
              <a:t>durch</a:t>
            </a:r>
            <a:br>
              <a:rPr lang="de-CH"/>
            </a:br>
            <a:r>
              <a:rPr lang="de-CH"/>
              <a:t>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8F7B8818-2AF4-FA47-86F2-CBA376CD25DE}"/>
              </a:ext>
            </a:extLst>
          </p:cNvPr>
          <p:cNvSpPr>
            <a:spLocks noGrp="1"/>
          </p:cNvSpPr>
          <p:nvPr>
            <p:ph type="body" sz="quarter" idx="18" hasCustomPrompt="1"/>
          </p:nvPr>
        </p:nvSpPr>
        <p:spPr>
          <a:xfrm>
            <a:off x="1331537" y="805561"/>
            <a:ext cx="7380000"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8211644"/>
      </p:ext>
    </p:extLst>
  </p:cSld>
  <p:clrMapOvr>
    <a:masterClrMapping/>
  </p:clrMapOvr>
  <p:extLst>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0289" y="201611"/>
            <a:ext cx="8280000" cy="536307"/>
          </a:xfrm>
        </p:spPr>
        <p:txBody>
          <a:bodyPr tIns="104400"/>
          <a:lstStyle>
            <a:lvl1pPr>
              <a:defRPr b="1" baseline="0">
                <a:latin typeface="Gotham Office" panose="02000000000000000000" pitchFamily="2" charset="0"/>
              </a:defRPr>
            </a:lvl1pPr>
          </a:lstStyle>
          <a:p>
            <a:r>
              <a:rPr lang="de-DE"/>
              <a:t>Halb-Halb-Teilung. Bild/Text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799" y="1312953"/>
            <a:ext cx="3776399" cy="863836"/>
          </a:xfrm>
          <a:prstGeom prst="rect">
            <a:avLst/>
          </a:prstGeom>
        </p:spPr>
        <p:txBody>
          <a:bodyPr lIns="0" tIns="0" rIns="0" bIns="0"/>
          <a:lstStyle>
            <a:lvl1pPr marL="0" indent="0">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10" name="Bildplatzhalter 8"/>
          <p:cNvSpPr>
            <a:spLocks noGrp="1"/>
          </p:cNvSpPr>
          <p:nvPr>
            <p:ph type="pic" sz="quarter" idx="15"/>
          </p:nvPr>
        </p:nvSpPr>
        <p:spPr>
          <a:xfrm>
            <a:off x="4572200" y="1278958"/>
            <a:ext cx="4140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12" name="Textplatzhalter 11"/>
          <p:cNvSpPr>
            <a:spLocks noGrp="1"/>
          </p:cNvSpPr>
          <p:nvPr>
            <p:ph type="body" sz="quarter" idx="16" hasCustomPrompt="1"/>
          </p:nvPr>
        </p:nvSpPr>
        <p:spPr>
          <a:xfrm>
            <a:off x="431800" y="2182802"/>
            <a:ext cx="3776400" cy="2325356"/>
          </a:xfrm>
          <a:prstGeom prst="rect">
            <a:avLst/>
          </a:prstGeom>
        </p:spPr>
        <p:txBody>
          <a:bodyPr lIns="0" tIns="0" rIns="0" bIns="0"/>
          <a:lstStyle>
            <a:lvl1pPr marL="0" indent="0">
              <a:buFont typeface="Arial" pitchFamily="34" charset="0"/>
              <a:buNone/>
              <a:defRPr sz="1500" b="1" i="0">
                <a:latin typeface="Gotham Office" panose="02000000000000000000" pitchFamily="2" charset="0"/>
                <a:cs typeface="Arial" pitchFamily="34" charset="0"/>
              </a:defRPr>
            </a:lvl1pPr>
            <a:lvl2pPr marL="0" indent="0">
              <a:buNone/>
              <a:defRPr>
                <a:latin typeface="Arial" pitchFamily="34" charset="0"/>
                <a:cs typeface="Arial" pitchFamily="34" charset="0"/>
              </a:defRPr>
            </a:lvl2pPr>
            <a:lvl3pPr marL="216000" indent="-216000">
              <a:buFont typeface="+mj-lt"/>
              <a:buAutoNum type="arabicPeriod"/>
              <a:defRPr sz="1500" b="0" i="0" baseline="0">
                <a:latin typeface="Gotham Office" panose="02000000000000000000" pitchFamily="2" charset="0"/>
              </a:defRPr>
            </a:lvl3pPr>
          </a:lstStyle>
          <a:p>
            <a:pPr lvl="0"/>
            <a:r>
              <a:rPr lang="de-DE"/>
              <a:t>Zwischenüberschrift</a:t>
            </a:r>
          </a:p>
          <a:p>
            <a:pPr lvl="2"/>
            <a:r>
              <a:rPr lang="de-DE"/>
              <a:t>Lauftext, 15 </a:t>
            </a:r>
            <a:r>
              <a:rPr lang="de-DE" err="1"/>
              <a:t>pt</a:t>
            </a:r>
            <a:r>
              <a:rPr lang="de-DE"/>
              <a:t>.</a:t>
            </a:r>
          </a:p>
          <a:p>
            <a:pPr lvl="2"/>
            <a:r>
              <a:rPr lang="de-DE"/>
              <a:t>Lauftext, 15 </a:t>
            </a:r>
            <a:r>
              <a:rPr lang="de-DE" err="1"/>
              <a:t>pt</a:t>
            </a:r>
            <a:r>
              <a:rPr lang="de-DE"/>
              <a:t>.</a:t>
            </a:r>
          </a:p>
          <a:p>
            <a:pPr lvl="2"/>
            <a:r>
              <a:rPr lang="de-DE"/>
              <a:t>Lauftext, 15 </a:t>
            </a:r>
            <a:r>
              <a:rPr lang="de-DE" err="1"/>
              <a:t>pt</a:t>
            </a:r>
            <a:r>
              <a:rPr lang="de-DE"/>
              <a:t>.</a:t>
            </a:r>
            <a:endParaRPr lang="de-CH"/>
          </a:p>
        </p:txBody>
      </p:sp>
      <p:sp>
        <p:nvSpPr>
          <p:cNvPr id="8"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C20606CF-676B-3348-9431-41E8CF1F3BCE}" type="datetime1">
              <a:rPr lang="de-CH" smtClean="0"/>
              <a:t>24.09.2025</a:t>
            </a:fld>
            <a:endParaRPr lang="de-CH"/>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2D25ADF9-E5BB-7545-8752-D551A61A7E46}"/>
              </a:ext>
            </a:extLst>
          </p:cNvPr>
          <p:cNvSpPr>
            <a:spLocks noGrp="1"/>
          </p:cNvSpPr>
          <p:nvPr>
            <p:ph type="body" sz="quarter" idx="18"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168081096"/>
      </p:ext>
    </p:extLst>
  </p:cSld>
  <p:clrMapOvr>
    <a:masterClrMapping/>
  </p:clrMapOvr>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el mit dr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mit drei Bilder ohne Abstand,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6690" y="1282291"/>
            <a:ext cx="4135111" cy="3229200"/>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7" name="Bildplatzhalter 5"/>
          <p:cNvSpPr>
            <a:spLocks noGrp="1"/>
          </p:cNvSpPr>
          <p:nvPr>
            <p:ph type="pic" sz="quarter" idx="13"/>
          </p:nvPr>
        </p:nvSpPr>
        <p:spPr>
          <a:xfrm>
            <a:off x="4573915" y="1278914"/>
            <a:ext cx="4140000" cy="1612577"/>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8" name="Bildplatzhalter 5"/>
          <p:cNvSpPr>
            <a:spLocks noGrp="1"/>
          </p:cNvSpPr>
          <p:nvPr>
            <p:ph type="pic" sz="quarter" idx="14"/>
          </p:nvPr>
        </p:nvSpPr>
        <p:spPr>
          <a:xfrm>
            <a:off x="4573915" y="2898902"/>
            <a:ext cx="4140000" cy="1612577"/>
          </a:xfrm>
          <a:prstGeom prst="rect">
            <a:avLst/>
          </a:prstGeom>
        </p:spPr>
        <p:txBody>
          <a:bodyPr/>
          <a:lstStyle>
            <a:lvl1pPr marL="0" marR="0" indent="0" algn="l" defTabSz="914400"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9" name="Datumsplatzhalter 4"/>
          <p:cNvSpPr>
            <a:spLocks noGrp="1"/>
          </p:cNvSpPr>
          <p:nvPr>
            <p:ph type="dt" sz="half" idx="2"/>
          </p:nvPr>
        </p:nvSpPr>
        <p:spPr>
          <a:xfrm>
            <a:off x="1512130" y="474638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A6548D1-E8C5-AA42-9D9C-07388C4A2E5A}" type="datetime1">
              <a:rPr lang="de-CH"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10" name="Textplatzhalter 6">
            <a:extLst>
              <a:ext uri="{FF2B5EF4-FFF2-40B4-BE49-F238E27FC236}">
                <a16:creationId xmlns:a16="http://schemas.microsoft.com/office/drawing/2014/main" id="{0599A817-4F1F-B243-AB7F-77D1C3BDBD05}"/>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481054565"/>
      </p:ext>
    </p:extLst>
  </p:cSld>
  <p:clrMapOvr>
    <a:masterClrMapping/>
  </p:clrMapOvr>
  <p:extLst>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rennseite mit Farbverlauf">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7BBD0E-91E5-A945-A2FF-8A2420F9C0B7}"/>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432259" y="267062"/>
            <a:ext cx="8280000" cy="467239"/>
          </a:xfrm>
        </p:spPr>
        <p:txBody>
          <a:bodyPr tIns="36000"/>
          <a:lstStyle>
            <a:lvl1pPr>
              <a:defRPr sz="2800" b="1" i="0">
                <a:solidFill>
                  <a:schemeClr val="bg1"/>
                </a:solidFill>
                <a:latin typeface="Gotham Office" panose="02000000000000000000" pitchFamily="2" charset="0"/>
              </a:defRPr>
            </a:lvl1pPr>
          </a:lstStyle>
          <a:p>
            <a:r>
              <a:rPr lang="de-DE"/>
              <a:t>Traktandum Masterformat</a:t>
            </a:r>
            <a:endParaRPr lang="de-CH"/>
          </a:p>
        </p:txBody>
      </p:sp>
    </p:spTree>
    <p:extLst>
      <p:ext uri="{BB962C8B-B14F-4D97-AF65-F5344CB8AC3E}">
        <p14:creationId xmlns:p14="http://schemas.microsoft.com/office/powerpoint/2010/main" val="400907647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rennseite mit kurzen Fazit [Druc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A30D25E-2051-4F42-B69B-EC283D149F6C}"/>
              </a:ext>
            </a:extLst>
          </p:cNvPr>
          <p:cNvSpPr>
            <a:spLocks noChangeAspect="1"/>
          </p:cNvSpPr>
          <p:nvPr userDrawn="1"/>
        </p:nvSpPr>
        <p:spPr>
          <a:xfrm>
            <a:off x="394503" y="955444"/>
            <a:ext cx="1908000" cy="1908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1325563" y="1513829"/>
            <a:ext cx="7381986" cy="1080145"/>
          </a:xfrm>
        </p:spPr>
        <p:txBody>
          <a:bodyPr tIns="0"/>
          <a:lstStyle>
            <a:lvl1pPr>
              <a:defRPr sz="3500" b="1" baseline="0">
                <a:latin typeface="Gotham Office" panose="02000000000000000000" pitchFamily="2" charset="0"/>
              </a:defRPr>
            </a:lvl1pPr>
          </a:lstStyle>
          <a:p>
            <a:r>
              <a:rPr lang="de-DE"/>
              <a:t>Trennseite mit einem kurzen</a:t>
            </a:r>
            <a:br>
              <a:rPr lang="de-DE"/>
            </a:br>
            <a:r>
              <a:rPr lang="de-DE"/>
              <a:t>Fazit in 35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531D20AD-ED20-734F-BEA4-482F7B13A1E2}" type="datetime1">
              <a:rPr lang="de-CH" smtClean="0"/>
              <a:t>24.09.2025</a:t>
            </a:fld>
            <a:endParaRPr lang="de-CH"/>
          </a:p>
        </p:txBody>
      </p:sp>
      <p:sp>
        <p:nvSpPr>
          <p:cNvPr id="9" name="Fußzeilenplatzhalter 2">
            <a:extLst>
              <a:ext uri="{FF2B5EF4-FFF2-40B4-BE49-F238E27FC236}">
                <a16:creationId xmlns:a16="http://schemas.microsoft.com/office/drawing/2014/main" id="{3DBED4FC-CD6B-2543-BCF8-351A3BE1D29B}"/>
              </a:ext>
            </a:extLst>
          </p:cNvPr>
          <p:cNvSpPr>
            <a:spLocks noGrp="1"/>
          </p:cNvSpPr>
          <p:nvPr>
            <p:ph type="ftr" sz="quarter" idx="15"/>
          </p:nvPr>
        </p:nvSpPr>
        <p:spPr>
          <a:xfrm>
            <a:off x="2954724" y="4738613"/>
            <a:ext cx="3086100" cy="237600"/>
          </a:xfrm>
        </p:spPr>
        <p:txBody>
          <a:bodyPr/>
          <a:lstStyle/>
          <a:p>
            <a:endParaRPr lang="de-CH"/>
          </a:p>
        </p:txBody>
      </p:sp>
    </p:spTree>
    <p:extLst>
      <p:ext uri="{BB962C8B-B14F-4D97-AF65-F5344CB8AC3E}">
        <p14:creationId xmlns:p14="http://schemas.microsoft.com/office/powerpoint/2010/main" val="792544108"/>
      </p:ext>
    </p:extLst>
  </p:cSld>
  <p:clrMapOvr>
    <a:masterClrMapping/>
  </p:clrMapOvr>
  <p:extLst>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Vollflächige Bildseite 1">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sp>
        <p:nvSpPr>
          <p:cNvPr id="2" name="Titel 1"/>
          <p:cNvSpPr>
            <a:spLocks noGrp="1"/>
          </p:cNvSpPr>
          <p:nvPr>
            <p:ph type="title" hasCustomPrompt="1"/>
          </p:nvPr>
        </p:nvSpPr>
        <p:spPr>
          <a:xfrm>
            <a:off x="422155" y="266669"/>
            <a:ext cx="8280000" cy="898126"/>
          </a:xfrm>
        </p:spPr>
        <p:txBody>
          <a:bodyPr tIns="36000"/>
          <a:lstStyle>
            <a:lvl1pPr>
              <a:defRPr b="1" i="0">
                <a:latin typeface="Gotham Office" panose="02000000000000000000" pitchFamily="2" charset="0"/>
              </a:defRPr>
            </a:lvl1pPr>
          </a:lstStyle>
          <a:p>
            <a:r>
              <a:rPr lang="de-DE"/>
              <a:t>Vollflächige Bildseite mit Spruch </a:t>
            </a:r>
            <a:br>
              <a:rPr lang="de-DE"/>
            </a:br>
            <a:r>
              <a:rPr lang="de-DE"/>
              <a:t>in 28 </a:t>
            </a:r>
            <a:r>
              <a:rPr lang="de-DE" err="1"/>
              <a:t>pt</a:t>
            </a:r>
            <a:r>
              <a:rPr lang="de-DE"/>
              <a:t>.</a:t>
            </a:r>
            <a:endParaRPr lang="de-CH"/>
          </a:p>
        </p:txBody>
      </p:sp>
    </p:spTree>
    <p:extLst>
      <p:ext uri="{BB962C8B-B14F-4D97-AF65-F5344CB8AC3E}">
        <p14:creationId xmlns:p14="http://schemas.microsoft.com/office/powerpoint/2010/main" val="212894136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60" y="199988"/>
            <a:ext cx="8279941" cy="536307"/>
          </a:xfrm>
        </p:spPr>
        <p:txBody>
          <a:bodyPr tIns="104400"/>
          <a:lstStyle>
            <a:lvl1pPr>
              <a:defRPr b="1">
                <a:latin typeface="Gotham Office" panose="02000000000000000000" pitchFamily="2" charset="0"/>
              </a:defRPr>
            </a:lvl1pPr>
          </a:lstStyle>
          <a:p>
            <a:r>
              <a:rPr lang="de-DE"/>
              <a:t>Tabelle,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1800" y="1929714"/>
            <a:ext cx="8280400" cy="2573969"/>
          </a:xfrm>
          <a:prstGeom prst="rect">
            <a:avLst/>
          </a:prstGeom>
        </p:spPr>
        <p:txBody>
          <a:bodyPr lIns="72000" tIns="72000"/>
          <a:lstStyle>
            <a:lvl1pPr marL="0" indent="0">
              <a:buNone/>
              <a:defRPr sz="800" b="0" i="0" baseline="0">
                <a:latin typeface="Gotham Office" panose="02000000000000000000" pitchFamily="2" charset="0"/>
                <a:cs typeface="Arial" pitchFamily="34" charset="0"/>
              </a:defRPr>
            </a:lvl1pPr>
          </a:lstStyle>
          <a:p>
            <a:r>
              <a:rPr lang="de-DE"/>
              <a:t>Tabelle durch Klicken auf Symbol hinzufügen</a:t>
            </a:r>
            <a:endParaRPr lang="de-CH"/>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D2E42E00-CF29-3543-A98A-F36DF07B5F41}" type="datetime1">
              <a:rPr lang="de-CH"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D7721BAB-8DC5-F144-8244-D0DD17299EC5}"/>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598403902"/>
      </p:ext>
    </p:extLst>
  </p:cSld>
  <p:clrMapOvr>
    <a:masterClrMapping/>
  </p:clrMapOvr>
  <p:extLst>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989"/>
            <a:ext cx="8280000" cy="536307"/>
          </a:xfrm>
        </p:spPr>
        <p:txBody>
          <a:bodyPr tIns="104400"/>
          <a:lstStyle>
            <a:lvl1pPr>
              <a:defRPr b="1">
                <a:latin typeface="Gotham Office" panose="02000000000000000000" pitchFamily="2" charset="0"/>
              </a:defRPr>
            </a:lvl1pPr>
          </a:lstStyle>
          <a:p>
            <a:r>
              <a:rPr lang="de-DE"/>
              <a:t>Diagramm,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Diagrammplatzhalter 8"/>
          <p:cNvSpPr>
            <a:spLocks noGrp="1"/>
          </p:cNvSpPr>
          <p:nvPr>
            <p:ph type="chart" sz="quarter" idx="14"/>
          </p:nvPr>
        </p:nvSpPr>
        <p:spPr>
          <a:xfrm>
            <a:off x="431800" y="1929193"/>
            <a:ext cx="5652000" cy="2592251"/>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Diagramm durch Klicken auf Symbol hinzufügen</a:t>
            </a:r>
            <a:endParaRPr lang="de-CH"/>
          </a:p>
        </p:txBody>
      </p:sp>
      <p:sp>
        <p:nvSpPr>
          <p:cNvPr id="8"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A708B0AC-AED3-0647-8198-B8A2D4027E2D}" type="datetime1">
              <a:rPr lang="de-CH" smtClean="0"/>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10" name="Textplatzhalter 6">
            <a:extLst>
              <a:ext uri="{FF2B5EF4-FFF2-40B4-BE49-F238E27FC236}">
                <a16:creationId xmlns:a16="http://schemas.microsoft.com/office/drawing/2014/main" id="{3DF5D3C2-798C-AE44-AFFF-D32A669E261C}"/>
              </a:ext>
            </a:extLst>
          </p:cNvPr>
          <p:cNvSpPr>
            <a:spLocks noGrp="1"/>
          </p:cNvSpPr>
          <p:nvPr>
            <p:ph type="body" sz="quarter" idx="17" hasCustomPrompt="1"/>
          </p:nvPr>
        </p:nvSpPr>
        <p:spPr>
          <a:xfrm>
            <a:off x="431799" y="805560"/>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4" name="Textplatzhalter 13">
            <a:extLst>
              <a:ext uri="{FF2B5EF4-FFF2-40B4-BE49-F238E27FC236}">
                <a16:creationId xmlns:a16="http://schemas.microsoft.com/office/drawing/2014/main" id="{4BDE43F0-12AE-4940-93F2-6A07B29C36BA}"/>
              </a:ext>
            </a:extLst>
          </p:cNvPr>
          <p:cNvSpPr>
            <a:spLocks noGrp="1"/>
          </p:cNvSpPr>
          <p:nvPr>
            <p:ph type="body" sz="quarter" idx="18" hasCustomPrompt="1"/>
          </p:nvPr>
        </p:nvSpPr>
        <p:spPr>
          <a:xfrm>
            <a:off x="6372225" y="1993900"/>
            <a:ext cx="2339975" cy="2527300"/>
          </a:xfrm>
        </p:spPr>
        <p:txBody>
          <a:bodyPr/>
          <a:lstStyle>
            <a:lvl1pPr>
              <a:spcAft>
                <a:spcPts val="600"/>
              </a:spcAft>
              <a:defRPr sz="1200"/>
            </a:lvl1pPr>
            <a:lvl2pPr marL="975" indent="0">
              <a:buNone/>
              <a:defRPr sz="1200"/>
            </a:lvl2pPr>
            <a:lvl3pPr marL="180975"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2241890474"/>
      </p:ext>
    </p:extLst>
  </p:cSld>
  <p:clrMapOvr>
    <a:masterClrMapping/>
  </p:clrMapOvr>
  <p:extLst>
    <p:ext uri="{DCECCB84-F9BA-43D5-87BE-67443E8EF086}">
      <p15:sldGuideLst xmlns:p15="http://schemas.microsoft.com/office/powerpoint/2012/main">
        <p15:guide id="1" orient="horz" pos="1348">
          <p15:clr>
            <a:srgbClr val="FBAE40"/>
          </p15:clr>
        </p15:guide>
        <p15:guide id="2" pos="4014">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SmartArt 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1082"/>
            <a:ext cx="8280000" cy="536307"/>
          </a:xfrm>
        </p:spPr>
        <p:txBody>
          <a:bodyPr tIns="104400"/>
          <a:lstStyle>
            <a:lvl1pPr>
              <a:defRPr b="1">
                <a:latin typeface="Gotham Office" panose="02000000000000000000" pitchFamily="2" charset="0"/>
              </a:defRPr>
            </a:lvl1pPr>
          </a:lstStyle>
          <a:p>
            <a:r>
              <a:rPr lang="de-DE"/>
              <a:t>SmartArt Objekt, 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Textplatzhalter 6"/>
          <p:cNvSpPr>
            <a:spLocks noGrp="1"/>
          </p:cNvSpPr>
          <p:nvPr>
            <p:ph type="body" sz="quarter" idx="13" hasCustomPrompt="1"/>
          </p:nvPr>
        </p:nvSpPr>
        <p:spPr>
          <a:xfrm>
            <a:off x="431800"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fld id="{CA7A8068-C25A-D54C-9538-B888B8ECE2EB}" type="datetime1">
              <a:rPr lang="de-CH" smtClean="0"/>
              <a:t>24.09.2025</a:t>
            </a:fld>
            <a:endParaRPr lang="de-CH"/>
          </a:p>
        </p:txBody>
      </p:sp>
      <p:sp>
        <p:nvSpPr>
          <p:cNvPr id="8" name="Bildplatzhalter 7"/>
          <p:cNvSpPr>
            <a:spLocks noGrp="1"/>
          </p:cNvSpPr>
          <p:nvPr>
            <p:ph type="pic" sz="quarter" idx="16" hasCustomPrompt="1"/>
          </p:nvPr>
        </p:nvSpPr>
        <p:spPr>
          <a:xfrm>
            <a:off x="1384300" y="2378075"/>
            <a:ext cx="1152000" cy="1152000"/>
          </a:xfrm>
          <a:prstGeom prst="ellipse">
            <a:avLst/>
          </a:prstGeom>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01EA49C5-F9FB-E448-8F44-AD2E6F383C2E}"/>
              </a:ext>
            </a:extLst>
          </p:cNvPr>
          <p:cNvSpPr>
            <a:spLocks noGrp="1"/>
          </p:cNvSpPr>
          <p:nvPr>
            <p:ph type="body" sz="quarter" idx="18" hasCustomPrompt="1"/>
          </p:nvPr>
        </p:nvSpPr>
        <p:spPr>
          <a:xfrm>
            <a:off x="431799" y="805561"/>
            <a:ext cx="8275749" cy="36146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0" name="Textplatzhalter 13">
            <a:extLst>
              <a:ext uri="{FF2B5EF4-FFF2-40B4-BE49-F238E27FC236}">
                <a16:creationId xmlns:a16="http://schemas.microsoft.com/office/drawing/2014/main" id="{E1FE00DB-66B5-4145-B820-B2450D15B3AF}"/>
              </a:ext>
            </a:extLst>
          </p:cNvPr>
          <p:cNvSpPr>
            <a:spLocks noGrp="1"/>
          </p:cNvSpPr>
          <p:nvPr>
            <p:ph type="body" sz="quarter" idx="19" hasCustomPrompt="1"/>
          </p:nvPr>
        </p:nvSpPr>
        <p:spPr>
          <a:xfrm>
            <a:off x="6372225" y="1993900"/>
            <a:ext cx="2339975" cy="2527300"/>
          </a:xfrm>
        </p:spPr>
        <p:txBody>
          <a:bodyPr/>
          <a:lstStyle>
            <a:lvl1pPr>
              <a:spcAft>
                <a:spcPts val="600"/>
              </a:spcAft>
              <a:defRPr sz="1200"/>
            </a:lvl1pPr>
            <a:lvl2pPr marL="975" indent="0">
              <a:buNone/>
              <a:defRPr sz="1200"/>
            </a:lvl2pPr>
            <a:lvl3pPr marL="180975"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1281372664"/>
      </p:ext>
    </p:extLst>
  </p:cSld>
  <p:clrMapOvr>
    <a:masterClrMapping/>
  </p:clrMapOvr>
  <p:extLst>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Organi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675"/>
            <a:ext cx="8280000" cy="536307"/>
          </a:xfrm>
        </p:spPr>
        <p:txBody>
          <a:bodyPr tIns="104400"/>
          <a:lstStyle>
            <a:lvl1pPr>
              <a:defRPr b="1">
                <a:latin typeface="Gotham Office" panose="02000000000000000000" pitchFamily="2" charset="0"/>
              </a:defRPr>
            </a:lvl1pPr>
          </a:lstStyle>
          <a:p>
            <a:r>
              <a:rPr lang="de-DE"/>
              <a:t>Organigramm,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3172"/>
            <a:ext cx="8280400" cy="610878"/>
          </a:xfrm>
          <a:prstGeom prst="rect">
            <a:avLst/>
          </a:prstGeom>
        </p:spPr>
        <p:txBody>
          <a:bodyPr lIns="0" tIns="0" rIns="0" bIns="0"/>
          <a:lstStyle>
            <a:lvl1pPr marL="0" indent="0">
              <a:spcAft>
                <a:spcPts val="0"/>
              </a:spcAft>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SmartArt-Platzhalter 8"/>
          <p:cNvSpPr>
            <a:spLocks noGrp="1"/>
          </p:cNvSpPr>
          <p:nvPr>
            <p:ph type="dgm" sz="quarter" idx="14" hasCustomPrompt="1"/>
          </p:nvPr>
        </p:nvSpPr>
        <p:spPr>
          <a:xfrm>
            <a:off x="431800" y="1934449"/>
            <a:ext cx="8280400" cy="2584999"/>
          </a:xfrm>
          <a:prstGeom prst="rect">
            <a:avLst/>
          </a:prstGeom>
        </p:spPr>
        <p:txBody>
          <a:bodyPr lIns="72000" tIns="72000"/>
          <a:lstStyle>
            <a:lvl1pPr marL="0" indent="0">
              <a:buNone/>
              <a:defRPr sz="800" b="0" i="0">
                <a:solidFill>
                  <a:schemeClr val="tx1"/>
                </a:solidFill>
                <a:latin typeface="Gotham Office" panose="02000000000000000000" pitchFamily="2" charset="0"/>
                <a:cs typeface="Arial" pitchFamily="34" charset="0"/>
              </a:defRPr>
            </a:lvl1pPr>
          </a:lstStyle>
          <a:p>
            <a:r>
              <a:rPr lang="de-CH"/>
              <a:t>Organigramm durch Klicken auf Symbol hinzufügen</a:t>
            </a:r>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4DFA02DC-15FD-2145-BC2E-E24350E053D3}" type="datetime1">
              <a:rPr lang="de-CH"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B0EC9961-8250-294F-B9B8-B129FDE23BF6}"/>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109591770"/>
      </p:ext>
    </p:extLst>
  </p:cSld>
  <p:clrMapOvr>
    <a:masterClrMapping/>
  </p:clrMapOvr>
  <p:extLst>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Mengen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242"/>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p:txBody>
          <a:bodyPr/>
          <a:lstStyle/>
          <a:p>
            <a:fld id="{EAB67497-FBC3-6847-B2E1-92B1D65C5BDE}" type="datetime1">
              <a:rPr lang="de-CH" smtClean="0"/>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p:txBody>
          <a:bodyPr/>
          <a:lstStyle/>
          <a:p>
            <a:endParaRPr lang="de-CH"/>
          </a:p>
        </p:txBody>
      </p:sp>
      <p:sp>
        <p:nvSpPr>
          <p:cNvPr id="7" name="Textplatzhalter 6">
            <a:extLst>
              <a:ext uri="{FF2B5EF4-FFF2-40B4-BE49-F238E27FC236}">
                <a16:creationId xmlns:a16="http://schemas.microsoft.com/office/drawing/2014/main" id="{1327EC06-5837-7084-6216-255404CA369E}"/>
              </a:ext>
            </a:extLst>
          </p:cNvPr>
          <p:cNvSpPr>
            <a:spLocks noGrp="1"/>
          </p:cNvSpPr>
          <p:nvPr>
            <p:ph type="body" sz="quarter" idx="13" hasCustomPrompt="1"/>
          </p:nvPr>
        </p:nvSpPr>
        <p:spPr>
          <a:xfrm>
            <a:off x="439849" y="1492250"/>
            <a:ext cx="8270875" cy="3026223"/>
          </a:xfrm>
        </p:spPr>
        <p:txBody>
          <a:bodyPr/>
          <a:lstStyle>
            <a:lvl1pPr>
              <a:defRPr sz="1100" b="0"/>
            </a:lvl1pPr>
          </a:lstStyle>
          <a:p>
            <a:pPr lvl="0"/>
            <a:r>
              <a:rPr lang="de-DE"/>
              <a:t>Lauftext, 11 Pt.</a:t>
            </a:r>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182"/>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Tree>
    <p:extLst>
      <p:ext uri="{BB962C8B-B14F-4D97-AF65-F5344CB8AC3E}">
        <p14:creationId xmlns:p14="http://schemas.microsoft.com/office/powerpoint/2010/main" val="94624975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und rund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3"/>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 mit runde Bilder.</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2FBB3BC7-68DA-462C-96DE-085CE017AB62}" type="datetime1">
              <a:rPr lang="de-DE" smtClean="0"/>
              <a:t>24.09.2025</a:t>
            </a:fld>
            <a:endParaRPr lang="de-CH"/>
          </a:p>
        </p:txBody>
      </p:sp>
      <p:sp>
        <p:nvSpPr>
          <p:cNvPr id="6" name="Bildplatzhalter 5"/>
          <p:cNvSpPr>
            <a:spLocks noGrp="1"/>
          </p:cNvSpPr>
          <p:nvPr>
            <p:ph type="pic" sz="quarter" idx="12" hasCustomPrompt="1"/>
          </p:nvPr>
        </p:nvSpPr>
        <p:spPr>
          <a:xfrm>
            <a:off x="432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8" name="Bildplatzhalter 7"/>
          <p:cNvSpPr>
            <a:spLocks noGrp="1"/>
          </p:cNvSpPr>
          <p:nvPr>
            <p:ph type="pic" sz="quarter" idx="13" hasCustomPrompt="1"/>
          </p:nvPr>
        </p:nvSpPr>
        <p:spPr>
          <a:xfrm>
            <a:off x="3096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0" name="Bildplatzhalter 9"/>
          <p:cNvSpPr>
            <a:spLocks noGrp="1"/>
          </p:cNvSpPr>
          <p:nvPr>
            <p:ph type="pic" sz="quarter" idx="14" hasCustomPrompt="1"/>
          </p:nvPr>
        </p:nvSpPr>
        <p:spPr>
          <a:xfrm>
            <a:off x="5760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2" name="Textplatzhalter 11"/>
          <p:cNvSpPr>
            <a:spLocks noGrp="1"/>
          </p:cNvSpPr>
          <p:nvPr>
            <p:ph type="body" sz="quarter" idx="15" hasCustomPrompt="1"/>
          </p:nvPr>
        </p:nvSpPr>
        <p:spPr>
          <a:xfrm>
            <a:off x="432000" y="3038681"/>
            <a:ext cx="2520000" cy="1468315"/>
          </a:xfrm>
        </p:spPr>
        <p:txBody>
          <a:bodyPr/>
          <a:lstStyle>
            <a:lvl1pPr marL="0" indent="0">
              <a:spcAft>
                <a:spcPts val="600"/>
              </a:spcAft>
              <a:buNone/>
              <a:defRPr b="1" baseline="0">
                <a:latin typeface="Gotham Office" panose="02000000000000000000" pitchFamily="2" charset="0"/>
              </a:defRPr>
            </a:lvl1pPr>
            <a:lvl2pPr marL="143996" indent="-143996">
              <a:spcAft>
                <a:spcPts val="600"/>
              </a:spcAft>
              <a:defRPr>
                <a:latin typeface="Gotham Office" panose="02000000000000000000" pitchFamily="2" charset="0"/>
              </a:defRPr>
            </a:lvl2pPr>
          </a:lstStyle>
          <a:p>
            <a:pPr lvl="0"/>
            <a:r>
              <a:rPr lang="de-DE"/>
              <a:t>Hinweistext, 15 </a:t>
            </a:r>
            <a:r>
              <a:rPr lang="de-DE" err="1"/>
              <a:t>pt</a:t>
            </a:r>
            <a:r>
              <a:rPr lang="de-DE"/>
              <a:t> </a:t>
            </a:r>
          </a:p>
          <a:p>
            <a:pPr lvl="1"/>
            <a:r>
              <a:rPr lang="de-DE"/>
              <a:t>Lauftext, 15 </a:t>
            </a:r>
            <a:r>
              <a:rPr lang="de-DE" err="1"/>
              <a:t>pt</a:t>
            </a:r>
            <a:endParaRPr lang="de-DE"/>
          </a:p>
          <a:p>
            <a:pPr lvl="1"/>
            <a:r>
              <a:rPr lang="de-DE"/>
              <a:t>Lauftext, 15 </a:t>
            </a:r>
            <a:r>
              <a:rPr lang="de-DE" err="1"/>
              <a:t>pt</a:t>
            </a:r>
            <a:endParaRPr lang="de-DE"/>
          </a:p>
        </p:txBody>
      </p:sp>
      <p:sp>
        <p:nvSpPr>
          <p:cNvPr id="14" name="Textplatzhalter 13"/>
          <p:cNvSpPr>
            <a:spLocks noGrp="1"/>
          </p:cNvSpPr>
          <p:nvPr>
            <p:ph type="body" sz="quarter" idx="16" hasCustomPrompt="1"/>
          </p:nvPr>
        </p:nvSpPr>
        <p:spPr>
          <a:xfrm>
            <a:off x="3096000" y="3039431"/>
            <a:ext cx="2520000" cy="1467565"/>
          </a:xfrm>
        </p:spPr>
        <p:txBody>
          <a:bodyPr/>
          <a:lstStyle>
            <a:lvl1pPr marL="0" indent="0">
              <a:spcAft>
                <a:spcPts val="600"/>
              </a:spcAft>
              <a:buNone/>
              <a:defRPr b="1">
                <a:latin typeface="Gotham Office" panose="02000000000000000000" pitchFamily="2" charset="0"/>
              </a:defRPr>
            </a:lvl1pPr>
            <a:lvl2pPr marL="143996" indent="-143996">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7" name="Textplatzhalter 6"/>
          <p:cNvSpPr>
            <a:spLocks noGrp="1"/>
          </p:cNvSpPr>
          <p:nvPr>
            <p:ph type="body" sz="quarter" idx="17" hasCustomPrompt="1"/>
          </p:nvPr>
        </p:nvSpPr>
        <p:spPr>
          <a:xfrm>
            <a:off x="5760000" y="3039431"/>
            <a:ext cx="2520000" cy="1467565"/>
          </a:xfrm>
        </p:spPr>
        <p:txBody>
          <a:bodyPr/>
          <a:lstStyle>
            <a:lvl1pPr marL="0" indent="0">
              <a:spcAft>
                <a:spcPts val="600"/>
              </a:spcAft>
              <a:buNone/>
              <a:defRPr b="1">
                <a:latin typeface="Gotham Office" panose="02000000000000000000" pitchFamily="2" charset="0"/>
              </a:defRPr>
            </a:lvl1pPr>
            <a:lvl2pPr marL="143996" indent="-143996">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3" name="Fußzeilenplatzhalter 2"/>
          <p:cNvSpPr>
            <a:spLocks noGrp="1"/>
          </p:cNvSpPr>
          <p:nvPr>
            <p:ph type="ftr" sz="quarter" idx="18"/>
          </p:nvPr>
        </p:nvSpPr>
        <p:spPr/>
        <p:txBody>
          <a:bodyPr/>
          <a:lstStyle/>
          <a:p>
            <a:endParaRPr lang="de-CH"/>
          </a:p>
        </p:txBody>
      </p:sp>
      <p:sp>
        <p:nvSpPr>
          <p:cNvPr id="13" name="Textplatzhalter 6">
            <a:extLst>
              <a:ext uri="{FF2B5EF4-FFF2-40B4-BE49-F238E27FC236}">
                <a16:creationId xmlns:a16="http://schemas.microsoft.com/office/drawing/2014/main" id="{A708070B-FCC4-344F-9229-D61DD84FF886}"/>
              </a:ext>
            </a:extLst>
          </p:cNvPr>
          <p:cNvSpPr>
            <a:spLocks noGrp="1"/>
          </p:cNvSpPr>
          <p:nvPr>
            <p:ph type="body" sz="quarter" idx="19"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008470143"/>
      </p:ext>
    </p:extLst>
  </p:cSld>
  <p:clrMapOvr>
    <a:masterClrMapping/>
  </p:clrMapOvr>
  <p:extLst>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Ebene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248"/>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p:txBody>
          <a:bodyPr/>
          <a:lstStyle/>
          <a:p>
            <a:fld id="{E0764862-9212-B149-8877-578D823F2F10}" type="datetime1">
              <a:rPr lang="de-CH" smtClean="0"/>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p:txBody>
          <a:bodyPr/>
          <a:lstStyle/>
          <a:p>
            <a:endParaRPr lang="de-CH"/>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056"/>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
        <p:nvSpPr>
          <p:cNvPr id="9" name="Textplatzhalter 8">
            <a:extLst>
              <a:ext uri="{FF2B5EF4-FFF2-40B4-BE49-F238E27FC236}">
                <a16:creationId xmlns:a16="http://schemas.microsoft.com/office/drawing/2014/main" id="{06221C10-81BE-F9F9-E182-2567AD6D1985}"/>
              </a:ext>
            </a:extLst>
          </p:cNvPr>
          <p:cNvSpPr>
            <a:spLocks noGrp="1"/>
          </p:cNvSpPr>
          <p:nvPr>
            <p:ph type="body" sz="quarter" idx="18" hasCustomPrompt="1"/>
          </p:nvPr>
        </p:nvSpPr>
        <p:spPr>
          <a:xfrm>
            <a:off x="436132" y="1492249"/>
            <a:ext cx="3960000" cy="3027747"/>
          </a:xfrm>
        </p:spPr>
        <p:txBody>
          <a:bodyPr/>
          <a:lstStyle>
            <a:lvl1pPr>
              <a:defRPr sz="1100"/>
            </a:lvl1pPr>
            <a:lvl2pPr marL="108975" indent="-108000">
              <a:defRPr sz="1100"/>
            </a:lvl2pPr>
            <a:lvl3pPr marL="216975" indent="-108000">
              <a:defRPr sz="1100"/>
            </a:lvl3pPr>
            <a:lvl4pPr marL="324975" indent="-108000">
              <a:defRPr sz="1100"/>
            </a:lvl4pPr>
            <a:lvl5pPr marL="432000" indent="-108000">
              <a:defRPr sz="1100"/>
            </a:lvl5pPr>
          </a:lstStyle>
          <a:p>
            <a:pPr lvl="1"/>
            <a:r>
              <a:rPr lang="de-DE"/>
              <a:t>Zweite Ebene</a:t>
            </a:r>
          </a:p>
          <a:p>
            <a:pPr lvl="2"/>
            <a:r>
              <a:rPr lang="de-DE"/>
              <a:t>Dritte Ebene</a:t>
            </a:r>
          </a:p>
          <a:p>
            <a:pPr lvl="3"/>
            <a:r>
              <a:rPr lang="de-DE"/>
              <a:t>Vierte Ebene</a:t>
            </a:r>
          </a:p>
          <a:p>
            <a:pPr lvl="4"/>
            <a:r>
              <a:rPr lang="de-DE"/>
              <a:t>Fünfte Ebene</a:t>
            </a:r>
          </a:p>
        </p:txBody>
      </p:sp>
      <p:sp>
        <p:nvSpPr>
          <p:cNvPr id="10" name="Textplatzhalter 8">
            <a:extLst>
              <a:ext uri="{FF2B5EF4-FFF2-40B4-BE49-F238E27FC236}">
                <a16:creationId xmlns:a16="http://schemas.microsoft.com/office/drawing/2014/main" id="{A704FAC7-AFA5-DBBE-0783-2287CCCEA8AA}"/>
              </a:ext>
            </a:extLst>
          </p:cNvPr>
          <p:cNvSpPr>
            <a:spLocks noGrp="1"/>
          </p:cNvSpPr>
          <p:nvPr>
            <p:ph type="body" sz="quarter" idx="19" hasCustomPrompt="1"/>
          </p:nvPr>
        </p:nvSpPr>
        <p:spPr>
          <a:xfrm>
            <a:off x="4750823" y="1492249"/>
            <a:ext cx="3960000" cy="3027746"/>
          </a:xfrm>
        </p:spPr>
        <p:txBody>
          <a:bodyPr/>
          <a:lstStyle>
            <a:lvl1pPr>
              <a:defRPr sz="1100"/>
            </a:lvl1pPr>
            <a:lvl2pPr marL="108975" indent="-108000">
              <a:defRPr sz="1100"/>
            </a:lvl2pPr>
            <a:lvl3pPr marL="216975" indent="-108000">
              <a:defRPr sz="1100"/>
            </a:lvl3pPr>
            <a:lvl4pPr marL="324975" indent="-108000">
              <a:defRPr sz="1100"/>
            </a:lvl4pPr>
            <a:lvl5pPr marL="432000" indent="-108000">
              <a:defRPr sz="1100"/>
            </a:lvl5pPr>
          </a:lstStyle>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89823286"/>
      </p:ext>
    </p:extLst>
  </p:cSld>
  <p:clrMapOvr>
    <a:masterClrMapping/>
  </p:clrMapOvr>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Mengentext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121"/>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p:txBody>
          <a:bodyPr/>
          <a:lstStyle/>
          <a:p>
            <a:fld id="{8FF65E04-DD77-E04E-B61B-E1CD32C2CC92}" type="datetime1">
              <a:rPr lang="de-CH" smtClean="0"/>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p:txBody>
          <a:bodyPr/>
          <a:lstStyle/>
          <a:p>
            <a:endParaRPr lang="de-CH"/>
          </a:p>
        </p:txBody>
      </p:sp>
      <p:sp>
        <p:nvSpPr>
          <p:cNvPr id="7" name="Textplatzhalter 6">
            <a:extLst>
              <a:ext uri="{FF2B5EF4-FFF2-40B4-BE49-F238E27FC236}">
                <a16:creationId xmlns:a16="http://schemas.microsoft.com/office/drawing/2014/main" id="{1327EC06-5837-7084-6216-255404CA369E}"/>
              </a:ext>
            </a:extLst>
          </p:cNvPr>
          <p:cNvSpPr>
            <a:spLocks noGrp="1"/>
          </p:cNvSpPr>
          <p:nvPr>
            <p:ph type="body" sz="quarter" idx="13" hasCustomPrompt="1"/>
          </p:nvPr>
        </p:nvSpPr>
        <p:spPr>
          <a:xfrm>
            <a:off x="439849" y="1492250"/>
            <a:ext cx="3954471" cy="3030680"/>
          </a:xfrm>
        </p:spPr>
        <p:txBody>
          <a:bodyPr/>
          <a:lstStyle>
            <a:lvl1pPr>
              <a:defRPr sz="1100" b="0"/>
            </a:lvl1pPr>
          </a:lstStyle>
          <a:p>
            <a:pPr lvl="0"/>
            <a:r>
              <a:rPr lang="de-DE"/>
              <a:t>Lauftext, 11 Pt.</a:t>
            </a:r>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178"/>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
        <p:nvSpPr>
          <p:cNvPr id="6" name="Textplatzhalter 6">
            <a:extLst>
              <a:ext uri="{FF2B5EF4-FFF2-40B4-BE49-F238E27FC236}">
                <a16:creationId xmlns:a16="http://schemas.microsoft.com/office/drawing/2014/main" id="{A11BCF6D-52A6-BD88-80C5-4D7A2B9FACD9}"/>
              </a:ext>
            </a:extLst>
          </p:cNvPr>
          <p:cNvSpPr>
            <a:spLocks noGrp="1"/>
          </p:cNvSpPr>
          <p:nvPr>
            <p:ph type="body" sz="quarter" idx="18" hasCustomPrompt="1"/>
          </p:nvPr>
        </p:nvSpPr>
        <p:spPr>
          <a:xfrm>
            <a:off x="4750154" y="1492249"/>
            <a:ext cx="3954471" cy="3030685"/>
          </a:xfrm>
        </p:spPr>
        <p:txBody>
          <a:bodyPr/>
          <a:lstStyle>
            <a:lvl1pPr>
              <a:defRPr sz="1100" b="0"/>
            </a:lvl1pPr>
          </a:lstStyle>
          <a:p>
            <a:pPr lvl="0"/>
            <a:r>
              <a:rPr lang="de-DE"/>
              <a:t>Lauftext, 11 Pt.</a:t>
            </a:r>
          </a:p>
        </p:txBody>
      </p:sp>
    </p:spTree>
    <p:extLst>
      <p:ext uri="{BB962C8B-B14F-4D97-AF65-F5344CB8AC3E}">
        <p14:creationId xmlns:p14="http://schemas.microsoft.com/office/powerpoint/2010/main" val="4019438527"/>
      </p:ext>
    </p:extLst>
  </p:cSld>
  <p:clrMapOvr>
    <a:masterClrMapping/>
  </p:clrMapOvr>
  <p:extLst>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Mengentext mit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CB24-251E-BB90-95FE-1D95025A3DD6}"/>
              </a:ext>
            </a:extLst>
          </p:cNvPr>
          <p:cNvSpPr>
            <a:spLocks noGrp="1"/>
          </p:cNvSpPr>
          <p:nvPr>
            <p:ph type="title" hasCustomPrompt="1"/>
          </p:nvPr>
        </p:nvSpPr>
        <p:spPr>
          <a:xfrm>
            <a:off x="422155" y="266122"/>
            <a:ext cx="8280000" cy="443974"/>
          </a:xfrm>
        </p:spPr>
        <p:txBody>
          <a:bodyPr/>
          <a:lstStyle>
            <a:lvl1pPr>
              <a:defRPr sz="2200"/>
            </a:lvl1pPr>
          </a:lstStyle>
          <a:p>
            <a:r>
              <a:rPr lang="de-DE"/>
              <a:t>Titel, 22 Pt.</a:t>
            </a:r>
          </a:p>
        </p:txBody>
      </p:sp>
      <p:sp>
        <p:nvSpPr>
          <p:cNvPr id="3" name="Foliennummernplatzhalter 2">
            <a:extLst>
              <a:ext uri="{FF2B5EF4-FFF2-40B4-BE49-F238E27FC236}">
                <a16:creationId xmlns:a16="http://schemas.microsoft.com/office/drawing/2014/main" id="{9ACA96E8-28FF-4E8D-297E-BF4FAB0A30B3}"/>
              </a:ext>
            </a:extLst>
          </p:cNvPr>
          <p:cNvSpPr>
            <a:spLocks noGrp="1"/>
          </p:cNvSpPr>
          <p:nvPr>
            <p:ph type="sldNum" sz="quarter" idx="10"/>
          </p:nvPr>
        </p:nvSpPr>
        <p:spPr/>
        <p:txBody>
          <a:bodyPr/>
          <a:lstStyle/>
          <a:p>
            <a:pPr algn="r"/>
            <a:fld id="{4B030655-AEF3-48AA-AB50-1ECC8BD668CB}" type="slidenum">
              <a:rPr lang="de-CH" smtClean="0"/>
              <a:pPr algn="r"/>
              <a:t>‹Nr.›</a:t>
            </a:fld>
            <a:endParaRPr lang="de-CH"/>
          </a:p>
        </p:txBody>
      </p:sp>
      <p:sp>
        <p:nvSpPr>
          <p:cNvPr id="4" name="Datumsplatzhalter 3">
            <a:extLst>
              <a:ext uri="{FF2B5EF4-FFF2-40B4-BE49-F238E27FC236}">
                <a16:creationId xmlns:a16="http://schemas.microsoft.com/office/drawing/2014/main" id="{BECB88C9-35F7-3AC7-CB06-4AA8573C821A}"/>
              </a:ext>
            </a:extLst>
          </p:cNvPr>
          <p:cNvSpPr>
            <a:spLocks noGrp="1"/>
          </p:cNvSpPr>
          <p:nvPr>
            <p:ph type="dt" sz="half" idx="11"/>
          </p:nvPr>
        </p:nvSpPr>
        <p:spPr/>
        <p:txBody>
          <a:bodyPr/>
          <a:lstStyle/>
          <a:p>
            <a:fld id="{E7EDBA71-20DA-8A41-AE0D-A5B7A141B5B9}" type="datetime1">
              <a:rPr lang="de-CH" smtClean="0"/>
              <a:t>24.09.2025</a:t>
            </a:fld>
            <a:endParaRPr lang="de-CH"/>
          </a:p>
        </p:txBody>
      </p:sp>
      <p:sp>
        <p:nvSpPr>
          <p:cNvPr id="5" name="Fußzeilenplatzhalter 4">
            <a:extLst>
              <a:ext uri="{FF2B5EF4-FFF2-40B4-BE49-F238E27FC236}">
                <a16:creationId xmlns:a16="http://schemas.microsoft.com/office/drawing/2014/main" id="{DCD08ED2-6C6D-F855-C1DD-E5E6DF557768}"/>
              </a:ext>
            </a:extLst>
          </p:cNvPr>
          <p:cNvSpPr>
            <a:spLocks noGrp="1"/>
          </p:cNvSpPr>
          <p:nvPr>
            <p:ph type="ftr" sz="quarter" idx="12"/>
          </p:nvPr>
        </p:nvSpPr>
        <p:spPr/>
        <p:txBody>
          <a:bodyPr/>
          <a:lstStyle/>
          <a:p>
            <a:endParaRPr lang="de-CH"/>
          </a:p>
        </p:txBody>
      </p:sp>
      <p:sp>
        <p:nvSpPr>
          <p:cNvPr id="7" name="Textplatzhalter 6">
            <a:extLst>
              <a:ext uri="{FF2B5EF4-FFF2-40B4-BE49-F238E27FC236}">
                <a16:creationId xmlns:a16="http://schemas.microsoft.com/office/drawing/2014/main" id="{1327EC06-5837-7084-6216-255404CA369E}"/>
              </a:ext>
            </a:extLst>
          </p:cNvPr>
          <p:cNvSpPr>
            <a:spLocks noGrp="1"/>
          </p:cNvSpPr>
          <p:nvPr>
            <p:ph type="body" sz="quarter" idx="13" hasCustomPrompt="1"/>
          </p:nvPr>
        </p:nvSpPr>
        <p:spPr>
          <a:xfrm>
            <a:off x="439848" y="1492249"/>
            <a:ext cx="4860205" cy="3030685"/>
          </a:xfrm>
        </p:spPr>
        <p:txBody>
          <a:bodyPr/>
          <a:lstStyle>
            <a:lvl1pPr>
              <a:defRPr sz="1100" b="0"/>
            </a:lvl1pPr>
          </a:lstStyle>
          <a:p>
            <a:pPr lvl="0"/>
            <a:r>
              <a:rPr lang="de-DE"/>
              <a:t>Lauftext, 11 Pt.</a:t>
            </a:r>
          </a:p>
        </p:txBody>
      </p:sp>
      <p:sp>
        <p:nvSpPr>
          <p:cNvPr id="8" name="Textplatzhalter 6">
            <a:extLst>
              <a:ext uri="{FF2B5EF4-FFF2-40B4-BE49-F238E27FC236}">
                <a16:creationId xmlns:a16="http://schemas.microsoft.com/office/drawing/2014/main" id="{CC83DBA9-2D04-C2EB-D5A3-E8B991FA6A72}"/>
              </a:ext>
            </a:extLst>
          </p:cNvPr>
          <p:cNvSpPr>
            <a:spLocks noGrp="1"/>
          </p:cNvSpPr>
          <p:nvPr>
            <p:ph type="body" sz="quarter" idx="17" hasCustomPrompt="1"/>
          </p:nvPr>
        </p:nvSpPr>
        <p:spPr>
          <a:xfrm>
            <a:off x="431799" y="875182"/>
            <a:ext cx="8275749" cy="252000"/>
          </a:xfrm>
          <a:prstGeom prst="rect">
            <a:avLst/>
          </a:prstGeom>
        </p:spPr>
        <p:txBody>
          <a:bodyPr lIns="0" tIns="0" rIns="0" bIns="0"/>
          <a:lstStyle>
            <a:lvl1pPr marL="0" indent="0">
              <a:buNone/>
              <a:defRPr sz="1600" b="0" i="0" baseline="0">
                <a:solidFill>
                  <a:schemeClr val="tx1"/>
                </a:solidFill>
                <a:latin typeface="Gotham Office" panose="02000000000000000000" pitchFamily="2" charset="0"/>
                <a:cs typeface="Arial" pitchFamily="34" charset="0"/>
              </a:defRPr>
            </a:lvl1pPr>
          </a:lstStyle>
          <a:p>
            <a:pPr lvl="0"/>
            <a:r>
              <a:rPr lang="de-DE" err="1"/>
              <a:t>Subline</a:t>
            </a:r>
            <a:r>
              <a:rPr lang="de-DE"/>
              <a:t> in 16 </a:t>
            </a:r>
            <a:r>
              <a:rPr lang="de-DE" err="1"/>
              <a:t>pt</a:t>
            </a:r>
            <a:r>
              <a:rPr lang="de-DE"/>
              <a:t>. und Regular.</a:t>
            </a:r>
            <a:endParaRPr lang="de-CH"/>
          </a:p>
        </p:txBody>
      </p:sp>
      <p:sp>
        <p:nvSpPr>
          <p:cNvPr id="9" name="Bildplatzhalter 8">
            <a:extLst>
              <a:ext uri="{FF2B5EF4-FFF2-40B4-BE49-F238E27FC236}">
                <a16:creationId xmlns:a16="http://schemas.microsoft.com/office/drawing/2014/main" id="{46AE5FD8-4020-75C3-DFBD-A6B9AAF0EAE0}"/>
              </a:ext>
            </a:extLst>
          </p:cNvPr>
          <p:cNvSpPr>
            <a:spLocks noGrp="1"/>
          </p:cNvSpPr>
          <p:nvPr>
            <p:ph type="pic" sz="quarter" idx="18"/>
          </p:nvPr>
        </p:nvSpPr>
        <p:spPr>
          <a:xfrm>
            <a:off x="5508068" y="1491293"/>
            <a:ext cx="3201946" cy="3030686"/>
          </a:xfrm>
        </p:spPr>
        <p:txBody>
          <a:bodyPr/>
          <a:lstStyle>
            <a:lvl1pPr>
              <a:defRPr sz="1100" b="1"/>
            </a:lvl1pPr>
          </a:lstStyle>
          <a:p>
            <a:endParaRPr lang="de-DE"/>
          </a:p>
        </p:txBody>
      </p:sp>
    </p:spTree>
    <p:extLst>
      <p:ext uri="{BB962C8B-B14F-4D97-AF65-F5344CB8AC3E}">
        <p14:creationId xmlns:p14="http://schemas.microsoft.com/office/powerpoint/2010/main" val="2543875237"/>
      </p:ext>
    </p:extLst>
  </p:cSld>
  <p:clrMapOvr>
    <a:masterClrMapping/>
  </p:clrMapOvr>
  <p:extLst>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Fragen/Antwor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7038ED1-BA53-474D-847E-707A99B3F53E}"/>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4298" b="4460"/>
          <a:stretch/>
        </p:blipFill>
        <p:spPr>
          <a:xfrm>
            <a:off x="3257297" y="1330562"/>
            <a:ext cx="2623982" cy="2628000"/>
          </a:xfrm>
          <a:prstGeom prst="rect">
            <a:avLst/>
          </a:prstGeom>
        </p:spPr>
      </p:pic>
      <p:sp>
        <p:nvSpPr>
          <p:cNvPr id="2" name="Titel 1"/>
          <p:cNvSpPr>
            <a:spLocks noGrp="1"/>
          </p:cNvSpPr>
          <p:nvPr>
            <p:ph type="title" hasCustomPrompt="1"/>
          </p:nvPr>
        </p:nvSpPr>
        <p:spPr>
          <a:xfrm>
            <a:off x="432259" y="269841"/>
            <a:ext cx="8280000" cy="467239"/>
          </a:xfrm>
        </p:spPr>
        <p:txBody>
          <a:bodyPr tIns="36000"/>
          <a:lstStyle>
            <a:lvl1pPr>
              <a:defRPr sz="2800" b="1">
                <a:solidFill>
                  <a:schemeClr val="bg1"/>
                </a:solidFill>
                <a:latin typeface="Gotham Office" panose="02000000000000000000" pitchFamily="2" charset="0"/>
              </a:defRPr>
            </a:lvl1pPr>
          </a:lstStyle>
          <a:p>
            <a:r>
              <a:rPr lang="de-DE"/>
              <a:t>Q&amp;A: Eure Fragen an uns</a:t>
            </a:r>
            <a:endParaRPr lang="de-CH"/>
          </a:p>
        </p:txBody>
      </p:sp>
      <p:pic>
        <p:nvPicPr>
          <p:cNvPr id="6" name="Grafik 5"/>
          <p:cNvPicPr>
            <a:picLocks noChangeAspect="1"/>
          </p:cNvPicPr>
          <p:nvPr userDrawn="1"/>
        </p:nvPicPr>
        <p:blipFill rotWithShape="1">
          <a:blip r:embed="rId2">
            <a:extLst>
              <a:ext uri="{28A0092B-C50C-407E-A947-70E740481C1C}">
                <a14:useLocalDpi xmlns:a14="http://schemas.microsoft.com/office/drawing/2010/main" val="0"/>
              </a:ext>
            </a:extLst>
          </a:blip>
          <a:srcRect r="4298" b="4460"/>
          <a:stretch/>
        </p:blipFill>
        <p:spPr>
          <a:xfrm>
            <a:off x="3257297" y="1330562"/>
            <a:ext cx="2623982" cy="2628000"/>
          </a:xfrm>
          <a:prstGeom prst="rect">
            <a:avLst/>
          </a:prstGeom>
        </p:spPr>
      </p:pic>
    </p:spTree>
    <p:extLst>
      <p:ext uri="{BB962C8B-B14F-4D97-AF65-F5344CB8AC3E}">
        <p14:creationId xmlns:p14="http://schemas.microsoft.com/office/powerpoint/2010/main" val="245951323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Abspann [Druck]">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ADFB1CA-D461-E341-B47A-91E89D27943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a:extLst>
              <a:ext uri="{FF2B5EF4-FFF2-40B4-BE49-F238E27FC236}">
                <a16:creationId xmlns:a16="http://schemas.microsoft.com/office/drawing/2014/main" id="{CEB7CCA7-8835-CD41-9FBC-8BF156B9C60D}"/>
              </a:ext>
            </a:extLst>
          </p:cNvPr>
          <p:cNvSpPr>
            <a:spLocks noChangeAspect="1"/>
          </p:cNvSpPr>
          <p:nvPr userDrawn="1"/>
        </p:nvSpPr>
        <p:spPr>
          <a:xfrm>
            <a:off x="3222000" y="1004837"/>
            <a:ext cx="2700000" cy="2700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431800" y="1955505"/>
            <a:ext cx="8280400" cy="805878"/>
          </a:xfrm>
          <a:prstGeom prst="rect">
            <a:avLst/>
          </a:prstGeom>
          <a:noFill/>
        </p:spPr>
        <p:txBody>
          <a:bodyPr wrap="square" lIns="0" tIns="126000" rIns="0" bIns="0" rtlCol="0">
            <a:spAutoFit/>
          </a:bodyPr>
          <a:lstStyle/>
          <a:p>
            <a:pPr algn="ctr">
              <a:lnSpc>
                <a:spcPts val="5200"/>
              </a:lnSpc>
            </a:pPr>
            <a:r>
              <a:rPr lang="de-CH" sz="4500" b="1" i="0" spc="10">
                <a:solidFill>
                  <a:schemeClr val="bg1"/>
                </a:solidFill>
                <a:latin typeface="Gotham Office" panose="02000000000000000000" pitchFamily="2" charset="0"/>
                <a:cs typeface="Arial" pitchFamily="34" charset="0"/>
              </a:rPr>
              <a:t>Danke.</a:t>
            </a:r>
          </a:p>
        </p:txBody>
      </p:sp>
      <p:pic>
        <p:nvPicPr>
          <p:cNvPr id="2" name="Grafik 1" descr="Ein Bild, das Mond, Astronomisches Objekt, Raum, Astronomie enthält.&#10;&#10;Automatisch generierte Beschreibung">
            <a:extLst>
              <a:ext uri="{FF2B5EF4-FFF2-40B4-BE49-F238E27FC236}">
                <a16:creationId xmlns:a16="http://schemas.microsoft.com/office/drawing/2014/main" id="{9F7F3BD0-CE9E-1CFE-17B8-EEAB554009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548" y="4418388"/>
            <a:ext cx="900497" cy="561600"/>
          </a:xfrm>
          <a:prstGeom prst="rect">
            <a:avLst/>
          </a:prstGeom>
        </p:spPr>
      </p:pic>
    </p:spTree>
    <p:extLst>
      <p:ext uri="{BB962C8B-B14F-4D97-AF65-F5344CB8AC3E}">
        <p14:creationId xmlns:p14="http://schemas.microsoft.com/office/powerpoint/2010/main" val="1773138958"/>
      </p:ext>
    </p:extLst>
  </p:cSld>
  <p:clrMapOvr>
    <a:masterClrMapping/>
  </p:clrMapOvr>
  <p:extLst>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9452"/>
            <a:ext cx="8280000" cy="521766"/>
          </a:xfrm>
        </p:spPr>
        <p:txBody>
          <a:bodyPr/>
          <a:lstStyle>
            <a:lvl1pPr>
              <a:defRPr b="1" baseline="0">
                <a:latin typeface="Gotham Office" panose="02000000000000000000" pitchFamily="2" charset="0"/>
              </a:defRPr>
            </a:lvl1pPr>
          </a:lstStyle>
          <a:p>
            <a:r>
              <a:rPr lang="de-DE"/>
              <a:t>Titel, 28 </a:t>
            </a:r>
            <a:r>
              <a:rPr lang="de-DE" err="1"/>
              <a:t>pt</a:t>
            </a:r>
            <a:r>
              <a:rPr lang="de-DE"/>
              <a:t> und </a:t>
            </a:r>
            <a:r>
              <a:rPr lang="de-DE" err="1"/>
              <a:t>Bold</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5195" y="473718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C91AE5DF-D437-D444-9BE5-07E9AE11E89B}" type="datetime1">
              <a:rPr lang="de-CH" smtClean="0"/>
              <a:t>24.09.2025</a:t>
            </a:fld>
            <a:endParaRPr lang="de-CH"/>
          </a:p>
        </p:txBody>
      </p:sp>
      <p:sp>
        <p:nvSpPr>
          <p:cNvPr id="6" name="Fußzeilenplatzhalter 7">
            <a:extLst>
              <a:ext uri="{FF2B5EF4-FFF2-40B4-BE49-F238E27FC236}">
                <a16:creationId xmlns:a16="http://schemas.microsoft.com/office/drawing/2014/main" id="{9785915D-9504-8F43-980F-6689A3F8A307}"/>
              </a:ext>
            </a:extLst>
          </p:cNvPr>
          <p:cNvSpPr>
            <a:spLocks noGrp="1"/>
          </p:cNvSpPr>
          <p:nvPr>
            <p:ph type="ftr" sz="quarter" idx="3"/>
          </p:nvPr>
        </p:nvSpPr>
        <p:spPr>
          <a:xfrm>
            <a:off x="2955925" y="47355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DE"/>
          </a:p>
        </p:txBody>
      </p:sp>
      <p:sp>
        <p:nvSpPr>
          <p:cNvPr id="7" name="Textplatzhalter 6">
            <a:extLst>
              <a:ext uri="{FF2B5EF4-FFF2-40B4-BE49-F238E27FC236}">
                <a16:creationId xmlns:a16="http://schemas.microsoft.com/office/drawing/2014/main" id="{5CFF5DF0-B414-7B46-9873-FCACF1BEE02E}"/>
              </a:ext>
            </a:extLst>
          </p:cNvPr>
          <p:cNvSpPr>
            <a:spLocks noGrp="1"/>
          </p:cNvSpPr>
          <p:nvPr>
            <p:ph type="body" sz="quarter" idx="18" hasCustomPrompt="1"/>
          </p:nvPr>
        </p:nvSpPr>
        <p:spPr>
          <a:xfrm>
            <a:off x="436823" y="805560"/>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66181382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1_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0" y="159482"/>
            <a:ext cx="8280400" cy="1080356"/>
          </a:xfrm>
        </p:spPr>
        <p:txBody>
          <a:bodyPr/>
          <a:lstStyle>
            <a:lvl1pPr>
              <a:defRPr baseline="0"/>
            </a:lvl1pPr>
          </a:lstStyle>
          <a:p>
            <a:r>
              <a:rPr lang="de-DE"/>
              <a:t>Hier steht eine aussagekräftige Headline</a:t>
            </a:r>
            <a:br>
              <a:rPr lang="de-DE"/>
            </a:br>
            <a:r>
              <a:rPr lang="de-DE"/>
              <a:t>in 28 </a:t>
            </a:r>
            <a:r>
              <a:rPr lang="de-DE" err="1"/>
              <a:t>pt</a:t>
            </a:r>
            <a:r>
              <a:rPr lang="de-DE"/>
              <a:t>, die maximal über zwei Zeilen läuft.</a:t>
            </a:r>
            <a:endParaRPr lang="de-CH"/>
          </a:p>
        </p:txBody>
      </p:sp>
      <p:sp>
        <p:nvSpPr>
          <p:cNvPr id="5" name="Foliennummernplatzhalter 4"/>
          <p:cNvSpPr>
            <a:spLocks noGrp="1"/>
          </p:cNvSpPr>
          <p:nvPr>
            <p:ph type="sldNum" sz="quarter" idx="12"/>
          </p:nvPr>
        </p:nvSpPr>
        <p:spPr/>
        <p:txBody>
          <a:body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0" y="1455626"/>
            <a:ext cx="8280400" cy="2808399"/>
          </a:xfrm>
          <a:prstGeom prst="rect">
            <a:avLst/>
          </a:prstGeom>
        </p:spPr>
        <p:txBody>
          <a:bodyPr lIns="0" tIns="0" rIns="0" bIns="0"/>
          <a:lstStyle>
            <a:lvl1pPr marL="0" indent="0">
              <a:spcAft>
                <a:spcPts val="1200"/>
              </a:spcAft>
              <a:buNone/>
              <a:defRPr sz="1500" b="0" baseline="0">
                <a:latin typeface="Gotham Bold" pitchFamily="50" charset="0"/>
              </a:defRPr>
            </a:lvl1pPr>
            <a:lvl2pPr marL="0" indent="0">
              <a:spcAft>
                <a:spcPts val="1200"/>
              </a:spcAft>
              <a:buNone/>
              <a:defRPr sz="1500" b="0"/>
            </a:lvl2pPr>
            <a:lvl3pPr marL="0" indent="0">
              <a:buNone/>
              <a:defRPr sz="1200">
                <a:latin typeface="Gotham Bold" pitchFamily="50"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7" name="Fußzeilenplatzhalter 4"/>
          <p:cNvSpPr>
            <a:spLocks noGrp="1"/>
          </p:cNvSpPr>
          <p:nvPr>
            <p:ph type="ftr" sz="quarter" idx="3"/>
          </p:nvPr>
        </p:nvSpPr>
        <p:spPr>
          <a:xfrm>
            <a:off x="3066301" y="4694222"/>
            <a:ext cx="2880000" cy="237600"/>
          </a:xfrm>
          <a:prstGeom prst="rect">
            <a:avLst/>
          </a:prstGeom>
        </p:spPr>
        <p:txBody>
          <a:bodyPr lIns="0" tIns="0" rIns="0" bIns="0" anchor="b"/>
          <a:lstStyle>
            <a:lvl1pPr>
              <a:defRPr sz="800">
                <a:latin typeface="Gotham Light" pitchFamily="50" charset="0"/>
              </a:defRPr>
            </a:lvl1pPr>
          </a:lstStyle>
          <a:p>
            <a:endParaRPr lang="de-CH"/>
          </a:p>
        </p:txBody>
      </p:sp>
    </p:spTree>
    <p:extLst>
      <p:ext uri="{BB962C8B-B14F-4D97-AF65-F5344CB8AC3E}">
        <p14:creationId xmlns:p14="http://schemas.microsoft.com/office/powerpoint/2010/main" val="2828940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1_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7229" y="214152"/>
            <a:ext cx="8274971" cy="521766"/>
          </a:xfrm>
        </p:spPr>
        <p:txBody>
          <a:bodyPr/>
          <a:lstStyle>
            <a:lvl1pPr>
              <a:defRPr b="1" baseline="0">
                <a:latin typeface="Gotham Office" panose="02000000000000000000" pitchFamily="2" charset="0"/>
              </a:defRPr>
            </a:lvl1pPr>
          </a:lstStyle>
          <a:p>
            <a:r>
              <a:rPr lang="de-DE"/>
              <a:t>Text mit Bild links, Titel,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72225" y="2435088"/>
            <a:ext cx="2337693" cy="2079628"/>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Formatvorlagen des Textmasters bearbeiten</a:t>
            </a:r>
          </a:p>
        </p:txBody>
      </p:sp>
      <p:sp>
        <p:nvSpPr>
          <p:cNvPr id="11" name="Bildplatzhalter 10"/>
          <p:cNvSpPr>
            <a:spLocks noGrp="1"/>
          </p:cNvSpPr>
          <p:nvPr>
            <p:ph type="pic" sz="quarter" idx="15"/>
          </p:nvPr>
        </p:nvSpPr>
        <p:spPr>
          <a:xfrm>
            <a:off x="436770" y="1284331"/>
            <a:ext cx="5648118"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5195" y="473718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ACA823DF-4349-F94D-AEDB-C546A40A96B8}" type="datetime1">
              <a:rPr lang="de-CH" smtClean="0"/>
              <a:t>24.09.2025</a:t>
            </a:fld>
            <a:endParaRPr lang="de-CH"/>
          </a:p>
        </p:txBody>
      </p:sp>
      <p:sp>
        <p:nvSpPr>
          <p:cNvPr id="9" name="Fußzeilenplatzhalter 7">
            <a:extLst>
              <a:ext uri="{FF2B5EF4-FFF2-40B4-BE49-F238E27FC236}">
                <a16:creationId xmlns:a16="http://schemas.microsoft.com/office/drawing/2014/main" id="{3325CB72-3867-CA4F-AF85-F3D9B105C49F}"/>
              </a:ext>
            </a:extLst>
          </p:cNvPr>
          <p:cNvSpPr>
            <a:spLocks noGrp="1"/>
          </p:cNvSpPr>
          <p:nvPr>
            <p:ph type="ftr" sz="quarter" idx="3"/>
          </p:nvPr>
        </p:nvSpPr>
        <p:spPr>
          <a:xfrm>
            <a:off x="2955925" y="47355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DE"/>
          </a:p>
        </p:txBody>
      </p:sp>
      <p:sp>
        <p:nvSpPr>
          <p:cNvPr id="12" name="Textplatzhalter 6">
            <a:extLst>
              <a:ext uri="{FF2B5EF4-FFF2-40B4-BE49-F238E27FC236}">
                <a16:creationId xmlns:a16="http://schemas.microsoft.com/office/drawing/2014/main" id="{27520DBB-270C-014A-A018-FD0733592025}"/>
              </a:ext>
            </a:extLst>
          </p:cNvPr>
          <p:cNvSpPr>
            <a:spLocks noGrp="1"/>
          </p:cNvSpPr>
          <p:nvPr>
            <p:ph type="body" sz="quarter" idx="16" hasCustomPrompt="1"/>
          </p:nvPr>
        </p:nvSpPr>
        <p:spPr>
          <a:xfrm>
            <a:off x="431799" y="805560"/>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grpSp>
        <p:nvGrpSpPr>
          <p:cNvPr id="13" name="Gruppieren 12">
            <a:extLst>
              <a:ext uri="{FF2B5EF4-FFF2-40B4-BE49-F238E27FC236}">
                <a16:creationId xmlns:a16="http://schemas.microsoft.com/office/drawing/2014/main" id="{AFB201DD-3AC0-D543-87AB-3CC308A8FACE}"/>
              </a:ext>
            </a:extLst>
          </p:cNvPr>
          <p:cNvGrpSpPr/>
          <p:nvPr userDrawn="1"/>
        </p:nvGrpSpPr>
        <p:grpSpPr>
          <a:xfrm>
            <a:off x="6489078" y="1741696"/>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3D5AE9FC-3475-3746-8399-82EB965A3E34}"/>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6734AFB8-78DF-5C47-9783-8B646230B368}"/>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5FB0A564-AFFB-2648-9535-1AD6A0D95DC4}"/>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81E72E72-8C98-F64C-9EA3-93FA637F7A6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9E2F1103-E52A-8B44-95E2-162C51450E66}"/>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2D14E0EC-1630-3940-87C8-D4B741B3E6DD}"/>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AAB5C993-DA41-0940-A7C7-AD1BC8FE7B68}"/>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A52A060-7E80-7649-BE1E-8093BADA1980}"/>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Oval 14">
              <a:extLst>
                <a:ext uri="{FF2B5EF4-FFF2-40B4-BE49-F238E27FC236}">
                  <a16:creationId xmlns:a16="http://schemas.microsoft.com/office/drawing/2014/main" id="{E90285AB-38E3-7A47-A2FB-773D449480EE}"/>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2FC2B801-AD02-2343-AC3E-4748FDDD6D7B}"/>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A9243CB1-359A-F24B-94EA-660AD349B616}"/>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305D8CB8-8C9D-5849-B939-2207715EEF6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97527CAC-BDCD-4249-9574-01CD5EDF0316}"/>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D6C7A024-D4D4-5545-8D75-C241B6C4693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2F3DADEC-AFAE-2A4A-9EE7-1045A8EEF890}"/>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39218017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3"/>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B69111D3-424D-488F-A122-90CA64283A3C}" type="datetime1">
              <a:rPr lang="de-DE" smtClean="0"/>
              <a:t>24.09.2025</a:t>
            </a:fld>
            <a:endParaRPr lang="de-CH"/>
          </a:p>
        </p:txBody>
      </p:sp>
      <p:sp>
        <p:nvSpPr>
          <p:cNvPr id="3" name="Fußzeilenplatzhalter 2"/>
          <p:cNvSpPr>
            <a:spLocks noGrp="1"/>
          </p:cNvSpPr>
          <p:nvPr>
            <p:ph type="ftr" sz="quarter" idx="12"/>
          </p:nvPr>
        </p:nvSpPr>
        <p:spPr/>
        <p:txBody>
          <a:bodyPr/>
          <a:lstStyle/>
          <a:p>
            <a:endParaRPr lang="de-CH"/>
          </a:p>
        </p:txBody>
      </p:sp>
      <p:sp>
        <p:nvSpPr>
          <p:cNvPr id="6" name="Textplatzhalter 6">
            <a:extLst>
              <a:ext uri="{FF2B5EF4-FFF2-40B4-BE49-F238E27FC236}">
                <a16:creationId xmlns:a16="http://schemas.microsoft.com/office/drawing/2014/main" id="{74787655-25FE-2248-B20F-0F8DB9DF0556}"/>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4097071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0289" y="201611"/>
            <a:ext cx="8280000" cy="536307"/>
          </a:xfrm>
        </p:spPr>
        <p:txBody>
          <a:bodyPr tIns="104400"/>
          <a:lstStyle>
            <a:lvl1pPr>
              <a:defRPr b="1" baseline="0">
                <a:latin typeface="Gotham Office" panose="02000000000000000000" pitchFamily="2" charset="0"/>
              </a:defRPr>
            </a:lvl1pPr>
          </a:lstStyle>
          <a:p>
            <a:r>
              <a:rPr lang="de-DE"/>
              <a:t>Halb-Halb-Teilung. Bild/Text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2953"/>
            <a:ext cx="3776399" cy="863836"/>
          </a:xfrm>
          <a:prstGeom prst="rect">
            <a:avLst/>
          </a:prstGeom>
        </p:spPr>
        <p:txBody>
          <a:bodyPr lIns="0" tIns="0" rIns="0" bIns="0"/>
          <a:lstStyle>
            <a:lvl1pPr marL="0" indent="0">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10" name="Bildplatzhalter 8"/>
          <p:cNvSpPr>
            <a:spLocks noGrp="1"/>
          </p:cNvSpPr>
          <p:nvPr>
            <p:ph type="pic" sz="quarter" idx="15"/>
          </p:nvPr>
        </p:nvSpPr>
        <p:spPr>
          <a:xfrm>
            <a:off x="4572200" y="1278958"/>
            <a:ext cx="4140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12" name="Textplatzhalter 11"/>
          <p:cNvSpPr>
            <a:spLocks noGrp="1"/>
          </p:cNvSpPr>
          <p:nvPr>
            <p:ph type="body" sz="quarter" idx="16" hasCustomPrompt="1"/>
          </p:nvPr>
        </p:nvSpPr>
        <p:spPr>
          <a:xfrm>
            <a:off x="431800" y="2182803"/>
            <a:ext cx="3776400" cy="2325356"/>
          </a:xfrm>
          <a:prstGeom prst="rect">
            <a:avLst/>
          </a:prstGeom>
        </p:spPr>
        <p:txBody>
          <a:bodyPr lIns="0" tIns="0" rIns="0" bIns="0"/>
          <a:lstStyle>
            <a:lvl1pPr marL="0" indent="0">
              <a:buFont typeface="Arial" pitchFamily="34" charset="0"/>
              <a:buNone/>
              <a:defRPr sz="1500" b="1" i="0">
                <a:latin typeface="Gotham Office" panose="02000000000000000000" pitchFamily="2" charset="0"/>
                <a:cs typeface="Arial" pitchFamily="34" charset="0"/>
              </a:defRPr>
            </a:lvl1pPr>
            <a:lvl2pPr marL="0" indent="0">
              <a:buNone/>
              <a:defRPr>
                <a:latin typeface="Arial" pitchFamily="34" charset="0"/>
                <a:cs typeface="Arial" pitchFamily="34" charset="0"/>
              </a:defRPr>
            </a:lvl2pPr>
            <a:lvl3pPr marL="215995" indent="-215995">
              <a:buFont typeface="+mj-lt"/>
              <a:buAutoNum type="arabicPeriod"/>
              <a:defRPr sz="1500" b="0" i="0" baseline="0">
                <a:latin typeface="Gotham Office" panose="02000000000000000000" pitchFamily="2" charset="0"/>
              </a:defRPr>
            </a:lvl3pPr>
          </a:lstStyle>
          <a:p>
            <a:pPr lvl="0"/>
            <a:r>
              <a:rPr lang="de-DE"/>
              <a:t>Zwischenüberschrift</a:t>
            </a:r>
          </a:p>
          <a:p>
            <a:pPr lvl="2"/>
            <a:r>
              <a:rPr lang="de-DE"/>
              <a:t>Lauftext, 15 </a:t>
            </a:r>
            <a:r>
              <a:rPr lang="de-DE" err="1"/>
              <a:t>pt</a:t>
            </a:r>
            <a:r>
              <a:rPr lang="de-DE"/>
              <a:t>.</a:t>
            </a:r>
          </a:p>
          <a:p>
            <a:pPr lvl="2"/>
            <a:r>
              <a:rPr lang="de-DE"/>
              <a:t>Lauftext, 15 </a:t>
            </a:r>
            <a:r>
              <a:rPr lang="de-DE" err="1"/>
              <a:t>pt</a:t>
            </a:r>
            <a:r>
              <a:rPr lang="de-DE"/>
              <a:t>.</a:t>
            </a:r>
          </a:p>
          <a:p>
            <a:pPr lvl="2"/>
            <a:r>
              <a:rPr lang="de-DE"/>
              <a:t>Lauftext, 15 </a:t>
            </a:r>
            <a:r>
              <a:rPr lang="de-DE" err="1"/>
              <a:t>pt</a:t>
            </a:r>
            <a:r>
              <a:rPr lang="de-DE"/>
              <a:t>.</a:t>
            </a:r>
            <a:endParaRPr lang="de-CH"/>
          </a:p>
        </p:txBody>
      </p:sp>
      <p:sp>
        <p:nvSpPr>
          <p:cNvPr id="8"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9FB5CD16-7E0F-4AF9-AA4D-C04F0C2A294D}" type="datetime1">
              <a:rPr lang="de-DE" smtClean="0"/>
              <a:t>24.09.2025</a:t>
            </a:fld>
            <a:endParaRPr lang="de-CH"/>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2D25ADF9-E5BB-7545-8752-D551A61A7E46}"/>
              </a:ext>
            </a:extLst>
          </p:cNvPr>
          <p:cNvSpPr>
            <a:spLocks noGrp="1"/>
          </p:cNvSpPr>
          <p:nvPr>
            <p:ph type="body" sz="quarter" idx="18"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95441911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mit dr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3"/>
            <a:ext cx="8280000" cy="536307"/>
          </a:xfrm>
        </p:spPr>
        <p:txBody>
          <a:bodyPr tIns="104400"/>
          <a:lstStyle>
            <a:lvl1pPr>
              <a:defRPr b="1" baseline="0">
                <a:latin typeface="Gotham Office" panose="02000000000000000000" pitchFamily="2" charset="0"/>
              </a:defRPr>
            </a:lvl1pPr>
          </a:lstStyle>
          <a:p>
            <a:r>
              <a:rPr lang="de-DE"/>
              <a:t>Titel mit drei Bilder ohne Abstand,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6691" y="1282291"/>
            <a:ext cx="4135111" cy="3229200"/>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7" name="Bildplatzhalter 5"/>
          <p:cNvSpPr>
            <a:spLocks noGrp="1"/>
          </p:cNvSpPr>
          <p:nvPr>
            <p:ph type="pic" sz="quarter" idx="13"/>
          </p:nvPr>
        </p:nvSpPr>
        <p:spPr>
          <a:xfrm>
            <a:off x="4573915" y="1278915"/>
            <a:ext cx="4140000" cy="1612577"/>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8" name="Bildplatzhalter 5"/>
          <p:cNvSpPr>
            <a:spLocks noGrp="1"/>
          </p:cNvSpPr>
          <p:nvPr>
            <p:ph type="pic" sz="quarter" idx="14"/>
          </p:nvPr>
        </p:nvSpPr>
        <p:spPr>
          <a:xfrm>
            <a:off x="4573915" y="2898903"/>
            <a:ext cx="4140000" cy="1612577"/>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9" name="Datumsplatzhalter 4"/>
          <p:cNvSpPr>
            <a:spLocks noGrp="1"/>
          </p:cNvSpPr>
          <p:nvPr>
            <p:ph type="dt" sz="half" idx="2"/>
          </p:nvPr>
        </p:nvSpPr>
        <p:spPr>
          <a:xfrm>
            <a:off x="1512130" y="474638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BA68FBAF-D4A2-4479-A844-8F4B2AF8FDA9}"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10" name="Textplatzhalter 6">
            <a:extLst>
              <a:ext uri="{FF2B5EF4-FFF2-40B4-BE49-F238E27FC236}">
                <a16:creationId xmlns:a16="http://schemas.microsoft.com/office/drawing/2014/main" id="{0599A817-4F1F-B243-AB7F-77D1C3BDBD05}"/>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7498211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8625" y="198687"/>
            <a:ext cx="8280400" cy="536307"/>
          </a:xfrm>
        </p:spPr>
        <p:txBody>
          <a:bodyPr tIns="104400"/>
          <a:lstStyle>
            <a:lvl1pPr>
              <a:defRPr b="1" baseline="0">
                <a:latin typeface="Gotham Office" panose="02000000000000000000" pitchFamily="2" charset="0"/>
              </a:defRPr>
            </a:lvl1pPr>
          </a:lstStyle>
          <a:p>
            <a:r>
              <a:rPr lang="de-DE"/>
              <a:t>Hier steht eine Headline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0" y="1534592"/>
            <a:ext cx="8280400" cy="2974843"/>
          </a:xfrm>
          <a:prstGeom prst="rect">
            <a:avLst/>
          </a:prstGeom>
        </p:spPr>
        <p:txBody>
          <a:bodyPr lIns="0" tIns="0" rIns="0" bIns="0"/>
          <a:lstStyle>
            <a:lvl1pPr marL="0" indent="0">
              <a:spcAft>
                <a:spcPts val="1200"/>
              </a:spcAft>
              <a:buNone/>
              <a:defRPr sz="1500" b="0" i="0" baseline="0">
                <a:latin typeface="Gotham Office" panose="02000000000000000000" pitchFamily="2" charset="0"/>
              </a:defRPr>
            </a:lvl1pPr>
            <a:lvl2pPr marL="0" indent="0">
              <a:spcAft>
                <a:spcPts val="1200"/>
              </a:spcAft>
              <a:buNone/>
              <a:defRPr sz="1500" b="0"/>
            </a:lvl2pPr>
            <a:lvl3pPr marL="0" indent="0">
              <a:buNone/>
              <a:defRPr sz="1200" b="0" i="0" baseline="0">
                <a:latin typeface="Gotham Office" panose="02000000000000000000" pitchFamily="2"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6"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F31A866E-DE7A-4D12-ACB3-1921253B0EF8}" type="datetime1">
              <a:rPr lang="de-CH" smtClean="0"/>
              <a:pPr/>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7" name="Textplatzhalter 6">
            <a:extLst>
              <a:ext uri="{FF2B5EF4-FFF2-40B4-BE49-F238E27FC236}">
                <a16:creationId xmlns:a16="http://schemas.microsoft.com/office/drawing/2014/main" id="{9CA77698-087A-AB47-B7D8-12324B815661}"/>
              </a:ext>
            </a:extLst>
          </p:cNvPr>
          <p:cNvSpPr>
            <a:spLocks noGrp="1"/>
          </p:cNvSpPr>
          <p:nvPr>
            <p:ph type="body" sz="quarter" idx="13"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3357750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ennseite mit Farbverlauf">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7BBD0E-91E5-A945-A2FF-8A2420F9C0B7}"/>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432259" y="267063"/>
            <a:ext cx="8280000" cy="467239"/>
          </a:xfrm>
        </p:spPr>
        <p:txBody>
          <a:bodyPr tIns="36000"/>
          <a:lstStyle>
            <a:lvl1pPr>
              <a:defRPr sz="2800" b="1" i="0">
                <a:solidFill>
                  <a:schemeClr val="bg1"/>
                </a:solidFill>
                <a:latin typeface="Gotham Office" panose="02000000000000000000" pitchFamily="2" charset="0"/>
              </a:defRPr>
            </a:lvl1pPr>
          </a:lstStyle>
          <a:p>
            <a:r>
              <a:rPr lang="de-DE"/>
              <a:t>Traktandum Masterformat</a:t>
            </a:r>
            <a:endParaRPr lang="de-CH"/>
          </a:p>
        </p:txBody>
      </p:sp>
    </p:spTree>
    <p:extLst>
      <p:ext uri="{BB962C8B-B14F-4D97-AF65-F5344CB8AC3E}">
        <p14:creationId xmlns:p14="http://schemas.microsoft.com/office/powerpoint/2010/main" val="3022746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ennseite mit kurzen Fazit [Druc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A30D25E-2051-4F42-B69B-EC283D149F6C}"/>
              </a:ext>
            </a:extLst>
          </p:cNvPr>
          <p:cNvSpPr>
            <a:spLocks noChangeAspect="1"/>
          </p:cNvSpPr>
          <p:nvPr userDrawn="1"/>
        </p:nvSpPr>
        <p:spPr>
          <a:xfrm>
            <a:off x="394503" y="955444"/>
            <a:ext cx="1908000" cy="1908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1325563" y="1513830"/>
            <a:ext cx="7381986" cy="1080145"/>
          </a:xfrm>
        </p:spPr>
        <p:txBody>
          <a:bodyPr tIns="0"/>
          <a:lstStyle>
            <a:lvl1pPr>
              <a:defRPr sz="3500" b="1" baseline="0">
                <a:latin typeface="Gotham Office" panose="02000000000000000000" pitchFamily="2" charset="0"/>
              </a:defRPr>
            </a:lvl1pPr>
          </a:lstStyle>
          <a:p>
            <a:r>
              <a:rPr lang="de-DE"/>
              <a:t>Trennseite mit einem kurzen</a:t>
            </a:r>
            <a:br>
              <a:rPr lang="de-DE"/>
            </a:br>
            <a:r>
              <a:rPr lang="de-DE"/>
              <a:t>Fazit in 35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E1D8FB9A-3743-4FF2-81B1-0FDFE3CDA9CE}" type="datetime1">
              <a:rPr lang="de-DE" smtClean="0"/>
              <a:t>24.09.2025</a:t>
            </a:fld>
            <a:endParaRPr lang="de-CH"/>
          </a:p>
        </p:txBody>
      </p:sp>
      <p:sp>
        <p:nvSpPr>
          <p:cNvPr id="9" name="Fußzeilenplatzhalter 2">
            <a:extLst>
              <a:ext uri="{FF2B5EF4-FFF2-40B4-BE49-F238E27FC236}">
                <a16:creationId xmlns:a16="http://schemas.microsoft.com/office/drawing/2014/main" id="{3DBED4FC-CD6B-2543-BCF8-351A3BE1D29B}"/>
              </a:ext>
            </a:extLst>
          </p:cNvPr>
          <p:cNvSpPr>
            <a:spLocks noGrp="1"/>
          </p:cNvSpPr>
          <p:nvPr>
            <p:ph type="ftr" sz="quarter" idx="15"/>
          </p:nvPr>
        </p:nvSpPr>
        <p:spPr>
          <a:xfrm>
            <a:off x="2954724" y="4738613"/>
            <a:ext cx="3086100" cy="237600"/>
          </a:xfrm>
        </p:spPr>
        <p:txBody>
          <a:bodyPr/>
          <a:lstStyle/>
          <a:p>
            <a:endParaRPr lang="de-CH"/>
          </a:p>
        </p:txBody>
      </p:sp>
    </p:spTree>
    <p:extLst>
      <p:ext uri="{BB962C8B-B14F-4D97-AF65-F5344CB8AC3E}">
        <p14:creationId xmlns:p14="http://schemas.microsoft.com/office/powerpoint/2010/main" val="325360214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ollflächige Bildseite 1">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sp>
        <p:nvSpPr>
          <p:cNvPr id="2" name="Titel 1"/>
          <p:cNvSpPr>
            <a:spLocks noGrp="1"/>
          </p:cNvSpPr>
          <p:nvPr>
            <p:ph type="title" hasCustomPrompt="1"/>
          </p:nvPr>
        </p:nvSpPr>
        <p:spPr>
          <a:xfrm>
            <a:off x="422155" y="266670"/>
            <a:ext cx="8280000" cy="898126"/>
          </a:xfrm>
        </p:spPr>
        <p:txBody>
          <a:bodyPr tIns="36000"/>
          <a:lstStyle>
            <a:lvl1pPr>
              <a:defRPr b="1" i="0">
                <a:latin typeface="Gotham Office" panose="02000000000000000000" pitchFamily="2" charset="0"/>
              </a:defRPr>
            </a:lvl1pPr>
          </a:lstStyle>
          <a:p>
            <a:r>
              <a:rPr lang="de-DE"/>
              <a:t>Vollflächige Bildseite mit Spruch </a:t>
            </a:r>
            <a:br>
              <a:rPr lang="de-DE"/>
            </a:br>
            <a:r>
              <a:rPr lang="de-DE"/>
              <a:t>in 28 </a:t>
            </a:r>
            <a:r>
              <a:rPr lang="de-DE" err="1"/>
              <a:t>pt</a:t>
            </a:r>
            <a:r>
              <a:rPr lang="de-DE"/>
              <a:t>.</a:t>
            </a:r>
            <a:endParaRPr lang="de-CH"/>
          </a:p>
        </p:txBody>
      </p:sp>
    </p:spTree>
    <p:extLst>
      <p:ext uri="{BB962C8B-B14F-4D97-AF65-F5344CB8AC3E}">
        <p14:creationId xmlns:p14="http://schemas.microsoft.com/office/powerpoint/2010/main" val="1119264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61" y="199988"/>
            <a:ext cx="8279941" cy="536307"/>
          </a:xfrm>
        </p:spPr>
        <p:txBody>
          <a:bodyPr tIns="104400"/>
          <a:lstStyle>
            <a:lvl1pPr>
              <a:defRPr b="1">
                <a:latin typeface="Gotham Office" panose="02000000000000000000" pitchFamily="2" charset="0"/>
              </a:defRPr>
            </a:lvl1pPr>
          </a:lstStyle>
          <a:p>
            <a:r>
              <a:rPr lang="de-DE"/>
              <a:t>Tabelle,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1"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1801" y="1929715"/>
            <a:ext cx="8280400" cy="2573969"/>
          </a:xfrm>
          <a:prstGeom prst="rect">
            <a:avLst/>
          </a:prstGeom>
        </p:spPr>
        <p:txBody>
          <a:bodyPr lIns="72000" tIns="72000"/>
          <a:lstStyle>
            <a:lvl1pPr marL="0" indent="0">
              <a:buNone/>
              <a:defRPr sz="800" b="0" i="0" baseline="0">
                <a:latin typeface="Gotham Office" panose="02000000000000000000" pitchFamily="2" charset="0"/>
                <a:cs typeface="Arial" pitchFamily="34" charset="0"/>
              </a:defRPr>
            </a:lvl1pPr>
          </a:lstStyle>
          <a:p>
            <a:r>
              <a:rPr lang="de-DE"/>
              <a:t>Tabelle durch Klicken auf Symbol hinzufügen</a:t>
            </a:r>
            <a:endParaRPr lang="de-CH"/>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BC1AB793-6D33-429C-8B19-4B9D8F57940B}"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D7721BAB-8DC5-F144-8244-D0DD17299EC5}"/>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4731782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990"/>
            <a:ext cx="8280000" cy="536307"/>
          </a:xfrm>
        </p:spPr>
        <p:txBody>
          <a:bodyPr tIns="104400"/>
          <a:lstStyle>
            <a:lvl1pPr>
              <a:defRPr b="1">
                <a:latin typeface="Gotham Office" panose="02000000000000000000" pitchFamily="2" charset="0"/>
              </a:defRPr>
            </a:lvl1pPr>
          </a:lstStyle>
          <a:p>
            <a:r>
              <a:rPr lang="de-DE"/>
              <a:t>Diagramm,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1"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Diagrammplatzhalter 8"/>
          <p:cNvSpPr>
            <a:spLocks noGrp="1"/>
          </p:cNvSpPr>
          <p:nvPr>
            <p:ph type="chart" sz="quarter" idx="14"/>
          </p:nvPr>
        </p:nvSpPr>
        <p:spPr>
          <a:xfrm>
            <a:off x="431800" y="1929194"/>
            <a:ext cx="5652000" cy="2592251"/>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Diagramm durch Klicken auf Symbol hinzufügen</a:t>
            </a:r>
            <a:endParaRPr lang="de-CH"/>
          </a:p>
        </p:txBody>
      </p:sp>
      <p:sp>
        <p:nvSpPr>
          <p:cNvPr id="8"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89DA8103-6819-4EC6-BDAC-EA6480EFBB38}" type="datetime1">
              <a:rPr lang="de-DE" smtClean="0"/>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10" name="Textplatzhalter 6">
            <a:extLst>
              <a:ext uri="{FF2B5EF4-FFF2-40B4-BE49-F238E27FC236}">
                <a16:creationId xmlns:a16="http://schemas.microsoft.com/office/drawing/2014/main" id="{3DF5D3C2-798C-AE44-AFFF-D32A669E261C}"/>
              </a:ext>
            </a:extLst>
          </p:cNvPr>
          <p:cNvSpPr>
            <a:spLocks noGrp="1"/>
          </p:cNvSpPr>
          <p:nvPr>
            <p:ph type="body" sz="quarter" idx="17" hasCustomPrompt="1"/>
          </p:nvPr>
        </p:nvSpPr>
        <p:spPr>
          <a:xfrm>
            <a:off x="431800" y="805560"/>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4" name="Textplatzhalter 13">
            <a:extLst>
              <a:ext uri="{FF2B5EF4-FFF2-40B4-BE49-F238E27FC236}">
                <a16:creationId xmlns:a16="http://schemas.microsoft.com/office/drawing/2014/main" id="{4BDE43F0-12AE-4940-93F2-6A07B29C36BA}"/>
              </a:ext>
            </a:extLst>
          </p:cNvPr>
          <p:cNvSpPr>
            <a:spLocks noGrp="1"/>
          </p:cNvSpPr>
          <p:nvPr>
            <p:ph type="body" sz="quarter" idx="18" hasCustomPrompt="1"/>
          </p:nvPr>
        </p:nvSpPr>
        <p:spPr>
          <a:xfrm>
            <a:off x="6372226" y="1993901"/>
            <a:ext cx="2339975" cy="2527300"/>
          </a:xfrm>
        </p:spPr>
        <p:txBody>
          <a:bodyPr/>
          <a:lstStyle>
            <a:lvl1pPr>
              <a:spcAft>
                <a:spcPts val="600"/>
              </a:spcAft>
              <a:defRPr sz="1200"/>
            </a:lvl1pPr>
            <a:lvl2pPr marL="975" indent="0">
              <a:buNone/>
              <a:defRPr sz="1200"/>
            </a:lvl2pPr>
            <a:lvl3pPr marL="180971"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341345482"/>
      </p:ext>
    </p:extLst>
  </p:cSld>
  <p:clrMapOvr>
    <a:masterClrMapping/>
  </p:clrMapOvr>
  <p:extLst>
    <p:ext uri="{DCECCB84-F9BA-43D5-87BE-67443E8EF086}">
      <p15:sldGuideLst xmlns:p15="http://schemas.microsoft.com/office/powerpoint/2012/main">
        <p15:guide id="1" orient="horz" pos="1348">
          <p15:clr>
            <a:srgbClr val="FBAE40"/>
          </p15:clr>
        </p15:guide>
        <p15:guide id="2" pos="401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martArt 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1083"/>
            <a:ext cx="8280000" cy="536307"/>
          </a:xfrm>
        </p:spPr>
        <p:txBody>
          <a:bodyPr tIns="104400"/>
          <a:lstStyle>
            <a:lvl1pPr>
              <a:defRPr b="1">
                <a:latin typeface="Gotham Office" panose="02000000000000000000" pitchFamily="2" charset="0"/>
              </a:defRPr>
            </a:lvl1pPr>
          </a:lstStyle>
          <a:p>
            <a:r>
              <a:rPr lang="de-DE"/>
              <a:t>SmartArt Objekt, 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Textplatzhalter 6"/>
          <p:cNvSpPr>
            <a:spLocks noGrp="1"/>
          </p:cNvSpPr>
          <p:nvPr>
            <p:ph type="body" sz="quarter" idx="13" hasCustomPrompt="1"/>
          </p:nvPr>
        </p:nvSpPr>
        <p:spPr>
          <a:xfrm>
            <a:off x="431801"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fld id="{73FA8FA3-B8A7-4C67-83E7-E3E2802095CF}" type="datetime1">
              <a:rPr lang="de-DE" smtClean="0"/>
              <a:t>24.09.2025</a:t>
            </a:fld>
            <a:endParaRPr lang="de-CH"/>
          </a:p>
        </p:txBody>
      </p:sp>
      <p:sp>
        <p:nvSpPr>
          <p:cNvPr id="8" name="Bildplatzhalter 7"/>
          <p:cNvSpPr>
            <a:spLocks noGrp="1"/>
          </p:cNvSpPr>
          <p:nvPr>
            <p:ph type="pic" sz="quarter" idx="16" hasCustomPrompt="1"/>
          </p:nvPr>
        </p:nvSpPr>
        <p:spPr>
          <a:xfrm>
            <a:off x="1384300" y="2378075"/>
            <a:ext cx="1152000" cy="1152000"/>
          </a:xfrm>
          <a:prstGeom prst="ellipse">
            <a:avLst/>
          </a:prstGeom>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01EA49C5-F9FB-E448-8F44-AD2E6F383C2E}"/>
              </a:ext>
            </a:extLst>
          </p:cNvPr>
          <p:cNvSpPr>
            <a:spLocks noGrp="1"/>
          </p:cNvSpPr>
          <p:nvPr>
            <p:ph type="body" sz="quarter" idx="18" hasCustomPrompt="1"/>
          </p:nvPr>
        </p:nvSpPr>
        <p:spPr>
          <a:xfrm>
            <a:off x="431800" y="805561"/>
            <a:ext cx="8275749" cy="36146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0" name="Textplatzhalter 13">
            <a:extLst>
              <a:ext uri="{FF2B5EF4-FFF2-40B4-BE49-F238E27FC236}">
                <a16:creationId xmlns:a16="http://schemas.microsoft.com/office/drawing/2014/main" id="{E1FE00DB-66B5-4145-B820-B2450D15B3AF}"/>
              </a:ext>
            </a:extLst>
          </p:cNvPr>
          <p:cNvSpPr>
            <a:spLocks noGrp="1"/>
          </p:cNvSpPr>
          <p:nvPr>
            <p:ph type="body" sz="quarter" idx="19" hasCustomPrompt="1"/>
          </p:nvPr>
        </p:nvSpPr>
        <p:spPr>
          <a:xfrm>
            <a:off x="6372226" y="1993901"/>
            <a:ext cx="2339975" cy="2527300"/>
          </a:xfrm>
        </p:spPr>
        <p:txBody>
          <a:bodyPr/>
          <a:lstStyle>
            <a:lvl1pPr>
              <a:spcAft>
                <a:spcPts val="600"/>
              </a:spcAft>
              <a:defRPr sz="1200"/>
            </a:lvl1pPr>
            <a:lvl2pPr marL="975" indent="0">
              <a:buNone/>
              <a:defRPr sz="1200"/>
            </a:lvl2pPr>
            <a:lvl3pPr marL="180971"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210374017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676"/>
            <a:ext cx="8280000" cy="536307"/>
          </a:xfrm>
        </p:spPr>
        <p:txBody>
          <a:bodyPr tIns="104400"/>
          <a:lstStyle>
            <a:lvl1pPr>
              <a:defRPr b="1">
                <a:latin typeface="Gotham Office" panose="02000000000000000000" pitchFamily="2" charset="0"/>
              </a:defRPr>
            </a:lvl1pPr>
          </a:lstStyle>
          <a:p>
            <a:r>
              <a:rPr lang="de-DE"/>
              <a:t>Organigramm,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1" y="1313172"/>
            <a:ext cx="8280400" cy="610878"/>
          </a:xfrm>
          <a:prstGeom prst="rect">
            <a:avLst/>
          </a:prstGeom>
        </p:spPr>
        <p:txBody>
          <a:bodyPr lIns="0" tIns="0" rIns="0" bIns="0"/>
          <a:lstStyle>
            <a:lvl1pPr marL="0" indent="0">
              <a:spcAft>
                <a:spcPts val="0"/>
              </a:spcAft>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SmartArt-Platzhalter 8"/>
          <p:cNvSpPr>
            <a:spLocks noGrp="1"/>
          </p:cNvSpPr>
          <p:nvPr>
            <p:ph type="dgm" sz="quarter" idx="14" hasCustomPrompt="1"/>
          </p:nvPr>
        </p:nvSpPr>
        <p:spPr>
          <a:xfrm>
            <a:off x="431801" y="1934450"/>
            <a:ext cx="8280400" cy="2584999"/>
          </a:xfrm>
          <a:prstGeom prst="rect">
            <a:avLst/>
          </a:prstGeom>
        </p:spPr>
        <p:txBody>
          <a:bodyPr lIns="72000" tIns="72000"/>
          <a:lstStyle>
            <a:lvl1pPr marL="0" indent="0">
              <a:buNone/>
              <a:defRPr sz="800" b="0" i="0">
                <a:solidFill>
                  <a:schemeClr val="tx1"/>
                </a:solidFill>
                <a:latin typeface="Gotham Office" panose="02000000000000000000" pitchFamily="2" charset="0"/>
                <a:cs typeface="Arial" pitchFamily="34" charset="0"/>
              </a:defRPr>
            </a:lvl1pPr>
          </a:lstStyle>
          <a:p>
            <a:r>
              <a:rPr lang="de-CH"/>
              <a:t>Organigramm durch Klicken auf Symbol hinzufügen</a:t>
            </a:r>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64A08A63-A932-4A06-8B64-2D6766D2AB9F}"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B0EC9961-8250-294F-B9B8-B129FDE23BF6}"/>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92252453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ragen/Antwor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7038ED1-BA53-474D-847E-707A99B3F53E}"/>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4298" b="4460"/>
          <a:stretch/>
        </p:blipFill>
        <p:spPr>
          <a:xfrm>
            <a:off x="3257298" y="1330562"/>
            <a:ext cx="2623982" cy="2628000"/>
          </a:xfrm>
          <a:prstGeom prst="rect">
            <a:avLst/>
          </a:prstGeom>
        </p:spPr>
      </p:pic>
      <p:sp>
        <p:nvSpPr>
          <p:cNvPr id="2" name="Titel 1"/>
          <p:cNvSpPr>
            <a:spLocks noGrp="1"/>
          </p:cNvSpPr>
          <p:nvPr>
            <p:ph type="title" hasCustomPrompt="1"/>
          </p:nvPr>
        </p:nvSpPr>
        <p:spPr>
          <a:xfrm>
            <a:off x="432259" y="269842"/>
            <a:ext cx="8280000" cy="467239"/>
          </a:xfrm>
        </p:spPr>
        <p:txBody>
          <a:bodyPr tIns="36000"/>
          <a:lstStyle>
            <a:lvl1pPr>
              <a:defRPr sz="2800" b="1">
                <a:solidFill>
                  <a:schemeClr val="bg1"/>
                </a:solidFill>
                <a:latin typeface="Gotham Office" panose="02000000000000000000" pitchFamily="2" charset="0"/>
              </a:defRPr>
            </a:lvl1pPr>
          </a:lstStyle>
          <a:p>
            <a:r>
              <a:rPr lang="de-DE"/>
              <a:t>Q&amp;A: Eure Fragen an uns</a:t>
            </a:r>
            <a:endParaRPr lang="de-CH"/>
          </a:p>
        </p:txBody>
      </p:sp>
      <p:pic>
        <p:nvPicPr>
          <p:cNvPr id="6" name="Grafik 5"/>
          <p:cNvPicPr>
            <a:picLocks noChangeAspect="1"/>
          </p:cNvPicPr>
          <p:nvPr userDrawn="1"/>
        </p:nvPicPr>
        <p:blipFill rotWithShape="1">
          <a:blip r:embed="rId2">
            <a:extLst>
              <a:ext uri="{28A0092B-C50C-407E-A947-70E740481C1C}">
                <a14:useLocalDpi xmlns:a14="http://schemas.microsoft.com/office/drawing/2010/main" val="0"/>
              </a:ext>
            </a:extLst>
          </a:blip>
          <a:srcRect r="4298" b="4460"/>
          <a:stretch/>
        </p:blipFill>
        <p:spPr>
          <a:xfrm>
            <a:off x="3257298" y="1330562"/>
            <a:ext cx="2623982" cy="2628000"/>
          </a:xfrm>
          <a:prstGeom prst="rect">
            <a:avLst/>
          </a:prstGeom>
        </p:spPr>
      </p:pic>
    </p:spTree>
    <p:extLst>
      <p:ext uri="{BB962C8B-B14F-4D97-AF65-F5344CB8AC3E}">
        <p14:creationId xmlns:p14="http://schemas.microsoft.com/office/powerpoint/2010/main" val="801966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bspann [Druck]">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ADFB1CA-D461-E341-B47A-91E89D27943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Oval 6">
            <a:extLst>
              <a:ext uri="{FF2B5EF4-FFF2-40B4-BE49-F238E27FC236}">
                <a16:creationId xmlns:a16="http://schemas.microsoft.com/office/drawing/2014/main" id="{CEB7CCA7-8835-CD41-9FBC-8BF156B9C60D}"/>
              </a:ext>
            </a:extLst>
          </p:cNvPr>
          <p:cNvSpPr>
            <a:spLocks noChangeAspect="1"/>
          </p:cNvSpPr>
          <p:nvPr userDrawn="1"/>
        </p:nvSpPr>
        <p:spPr>
          <a:xfrm>
            <a:off x="3222000" y="1004837"/>
            <a:ext cx="2700000" cy="2700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6" name="Textfeld 5"/>
          <p:cNvSpPr txBox="1"/>
          <p:nvPr/>
        </p:nvSpPr>
        <p:spPr>
          <a:xfrm>
            <a:off x="431801" y="1955505"/>
            <a:ext cx="8280400" cy="794080"/>
          </a:xfrm>
          <a:prstGeom prst="rect">
            <a:avLst/>
          </a:prstGeom>
          <a:noFill/>
        </p:spPr>
        <p:txBody>
          <a:bodyPr wrap="square" lIns="0" tIns="126000" rIns="0" bIns="0" rtlCol="0">
            <a:spAutoFit/>
          </a:bodyPr>
          <a:lstStyle/>
          <a:p>
            <a:pPr algn="ctr">
              <a:lnSpc>
                <a:spcPts val="5200"/>
              </a:lnSpc>
            </a:pPr>
            <a:r>
              <a:rPr lang="de-CH" sz="4500" b="1" i="0" spc="10">
                <a:solidFill>
                  <a:schemeClr val="bg1"/>
                </a:solidFill>
                <a:latin typeface="Gotham Office" panose="02000000000000000000" pitchFamily="2" charset="0"/>
                <a:cs typeface="Arial" pitchFamily="34" charset="0"/>
              </a:rPr>
              <a:t>Danke.</a:t>
            </a:r>
          </a:p>
        </p:txBody>
      </p:sp>
      <p:pic>
        <p:nvPicPr>
          <p:cNvPr id="11" name="Grafik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4537406"/>
            <a:ext cx="1440000" cy="411430"/>
          </a:xfrm>
          <a:prstGeom prst="rect">
            <a:avLst/>
          </a:prstGeom>
        </p:spPr>
      </p:pic>
    </p:spTree>
    <p:extLst>
      <p:ext uri="{BB962C8B-B14F-4D97-AF65-F5344CB8AC3E}">
        <p14:creationId xmlns:p14="http://schemas.microsoft.com/office/powerpoint/2010/main" val="2368566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1" y="159482"/>
            <a:ext cx="8280400" cy="1398081"/>
          </a:xfrm>
        </p:spPr>
        <p:txBody>
          <a:bodyPr/>
          <a:lstStyle>
            <a:lvl1pPr>
              <a:defRPr baseline="0"/>
            </a:lvl1pPr>
          </a:lstStyle>
          <a:p>
            <a:r>
              <a:rPr lang="de-DE"/>
              <a:t>Hier steht eine aussagekräftige Headline</a:t>
            </a:r>
            <a:br>
              <a:rPr lang="de-DE"/>
            </a:br>
            <a:r>
              <a:rPr lang="de-DE"/>
              <a:t>in 28 </a:t>
            </a:r>
            <a:r>
              <a:rPr lang="de-DE" err="1"/>
              <a:t>pt</a:t>
            </a:r>
            <a:r>
              <a:rPr lang="de-DE"/>
              <a:t>, die maximal über zwei Zeilen läuft.</a:t>
            </a:r>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1" y="1455626"/>
            <a:ext cx="8280400" cy="2808399"/>
          </a:xfrm>
          <a:prstGeom prst="rect">
            <a:avLst/>
          </a:prstGeom>
        </p:spPr>
        <p:txBody>
          <a:bodyPr lIns="0" tIns="0" rIns="0" bIns="0"/>
          <a:lstStyle>
            <a:lvl1pPr marL="0" indent="0">
              <a:spcAft>
                <a:spcPts val="1200"/>
              </a:spcAft>
              <a:buNone/>
              <a:defRPr sz="1500" b="0" baseline="0">
                <a:latin typeface="Gotham Office" panose="02000000000000000000" pitchFamily="2" charset="0"/>
                <a:cs typeface="Arial" panose="020B0604020202020204" pitchFamily="34" charset="0"/>
              </a:defRPr>
            </a:lvl1pPr>
            <a:lvl2pPr marL="0" indent="0">
              <a:spcAft>
                <a:spcPts val="1200"/>
              </a:spcAft>
              <a:buNone/>
              <a:defRPr sz="1500" b="0"/>
            </a:lvl2pPr>
            <a:lvl3pPr marL="0" indent="0">
              <a:buNone/>
              <a:defRPr sz="1200">
                <a:latin typeface="Gotham Office" panose="02000000000000000000" pitchFamily="2" charset="0"/>
                <a:cs typeface="Arial" panose="020B0604020202020204" pitchFamily="34"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Tree>
    <p:extLst>
      <p:ext uri="{BB962C8B-B14F-4D97-AF65-F5344CB8AC3E}">
        <p14:creationId xmlns:p14="http://schemas.microsoft.com/office/powerpoint/2010/main" val="375199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2434560"/>
            <a:ext cx="2340000" cy="2077200"/>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D9834BCE-93FA-4FB9-A716-BA77038A49F8}" type="datetime1">
              <a:rPr lang="de-CH" smtClean="0"/>
              <a:pPr/>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05559"/>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489078" y="1741696"/>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123565056"/>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rennseite mit kurzen Fazi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0" y="2320280"/>
            <a:ext cx="8280000" cy="1080145"/>
          </a:xfrm>
        </p:spPr>
        <p:txBody>
          <a:bodyPr tIns="0"/>
          <a:lstStyle>
            <a:lvl1pPr>
              <a:defRPr sz="3500" baseline="0"/>
            </a:lvl1pPr>
          </a:lstStyle>
          <a:p>
            <a:r>
              <a:rPr lang="de-DE"/>
              <a:t>Trennseite mit einem kurzen</a:t>
            </a:r>
            <a:br>
              <a:rPr lang="de-DE"/>
            </a:br>
            <a:r>
              <a:rPr lang="de-DE"/>
              <a:t>Fazit in 35 </a:t>
            </a:r>
            <a:r>
              <a:rPr lang="de-DE" err="1"/>
              <a:t>pt</a:t>
            </a:r>
            <a:r>
              <a:rPr lang="de-DE"/>
              <a:t> und </a:t>
            </a:r>
            <a:r>
              <a:rPr lang="de-DE" err="1"/>
              <a:t>Bold</a:t>
            </a:r>
            <a:r>
              <a:rPr lang="de-DE"/>
              <a:t>.</a:t>
            </a:r>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pPr algn="r"/>
            <a:fld id="{4B030655-AEF3-48AA-AB50-1ECC8BD668CB}" type="slidenum">
              <a:rPr lang="de-CH" smtClean="0"/>
              <a:pPr algn="r"/>
              <a:t>‹Nr.›</a:t>
            </a:fld>
            <a:endParaRPr lang="de-CH"/>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800" y="370159"/>
            <a:ext cx="1800000" cy="1800000"/>
          </a:xfrm>
          <a:prstGeom prst="rect">
            <a:avLst/>
          </a:prstGeom>
        </p:spPr>
      </p:pic>
    </p:spTree>
    <p:extLst>
      <p:ext uri="{BB962C8B-B14F-4D97-AF65-F5344CB8AC3E}">
        <p14:creationId xmlns:p14="http://schemas.microsoft.com/office/powerpoint/2010/main" val="1473958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Vollflächiges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2155" y="198899"/>
            <a:ext cx="8280000" cy="536307"/>
          </a:xfrm>
        </p:spPr>
        <p:txBody>
          <a:bodyPr/>
          <a:lstStyle>
            <a:lvl1pPr>
              <a:defRPr/>
            </a:lvl1pPr>
          </a:lstStyle>
          <a:p>
            <a:r>
              <a:rPr lang="de-DE"/>
              <a:t>Vollflächiges Bild</a:t>
            </a:r>
            <a:endParaRPr lang="de-CH"/>
          </a:p>
        </p:txBody>
      </p:sp>
      <p:sp>
        <p:nvSpPr>
          <p:cNvPr id="3" name="Fußzeilenplatzhalter 2"/>
          <p:cNvSpPr>
            <a:spLocks noGrp="1"/>
          </p:cNvSpPr>
          <p:nvPr>
            <p:ph type="ftr" sz="quarter" idx="10"/>
          </p:nvPr>
        </p:nvSpPr>
        <p:spPr/>
        <p:txBody>
          <a:bodyPr/>
          <a:lstStyle/>
          <a:p>
            <a:endParaRPr lang="de-CH" baseline="20000"/>
          </a:p>
        </p:txBody>
      </p:sp>
      <p:sp>
        <p:nvSpPr>
          <p:cNvPr id="4" name="Foliennummernplatzhalter 3"/>
          <p:cNvSpPr>
            <a:spLocks noGrp="1"/>
          </p:cNvSpPr>
          <p:nvPr>
            <p:ph type="sldNum" sz="quarter" idx="11"/>
          </p:nvPr>
        </p:nvSpPr>
        <p:spPr/>
        <p:txBody>
          <a:body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1801" y="808039"/>
            <a:ext cx="8280400" cy="3671887"/>
          </a:xfrm>
          <a:prstGeom prst="rect">
            <a:avLst/>
          </a:prstGeom>
        </p:spPr>
        <p:txBody>
          <a:bodyPr/>
          <a:lstStyle>
            <a:lvl1pPr marL="0" indent="0">
              <a:buNone/>
              <a:defRPr sz="800" b="0">
                <a:latin typeface="Gotham Light" pitchFamily="50" charset="0"/>
              </a:defRPr>
            </a:lvl1pPr>
          </a:lstStyle>
          <a:p>
            <a:r>
              <a:rPr lang="de-DE"/>
              <a:t>Bild durch Klicken auf Symbol hinzufügen</a:t>
            </a:r>
            <a:endParaRPr lang="de-CH"/>
          </a:p>
        </p:txBody>
      </p:sp>
      <p:sp>
        <p:nvSpPr>
          <p:cNvPr id="5" name="Datumsplatzhalter 4">
            <a:extLst>
              <a:ext uri="{FF2B5EF4-FFF2-40B4-BE49-F238E27FC236}">
                <a16:creationId xmlns:a16="http://schemas.microsoft.com/office/drawing/2014/main" id="{360A67FB-AF39-7C6A-20D1-28139C40F026}"/>
              </a:ext>
            </a:extLst>
          </p:cNvPr>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A0DA3729-761D-448A-854E-ED8926F00884}" type="datetime1">
              <a:rPr lang="de-DE" smtClean="0"/>
              <a:t>24.09.2025</a:t>
            </a:fld>
            <a:endParaRPr lang="de-CH"/>
          </a:p>
        </p:txBody>
      </p:sp>
    </p:spTree>
    <p:extLst>
      <p:ext uri="{BB962C8B-B14F-4D97-AF65-F5344CB8AC3E}">
        <p14:creationId xmlns:p14="http://schemas.microsoft.com/office/powerpoint/2010/main" val="2103855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61" y="159482"/>
            <a:ext cx="8279941" cy="536307"/>
          </a:xfrm>
        </p:spPr>
        <p:txBody>
          <a:bodyPr/>
          <a:lstStyle>
            <a:lvl1pPr>
              <a:defRPr/>
            </a:lvl1pPr>
          </a:lstStyle>
          <a:p>
            <a:r>
              <a:rPr lang="de-DE"/>
              <a:t>Tabelle, Titel, 28 </a:t>
            </a:r>
            <a:r>
              <a:rPr lang="de-DE" err="1"/>
              <a:t>pt</a:t>
            </a:r>
            <a:r>
              <a:rPr lang="de-DE"/>
              <a:t> und </a:t>
            </a:r>
            <a:r>
              <a:rPr lang="de-DE" err="1"/>
              <a:t>Bold</a:t>
            </a:r>
            <a:r>
              <a:rPr lang="de-DE"/>
              <a:t>.</a:t>
            </a:r>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1" y="1239603"/>
            <a:ext cx="8280400" cy="647936"/>
          </a:xfrm>
          <a:prstGeom prst="rect">
            <a:avLst/>
          </a:prstGeom>
        </p:spPr>
        <p:txBody>
          <a:bodyPr lIns="0" tIns="0" rIns="0" bIns="0"/>
          <a:lstStyle>
            <a:lvl1pPr marL="0" indent="0">
              <a:spcAft>
                <a:spcPts val="0"/>
              </a:spcAft>
              <a:buNone/>
              <a:defRPr sz="1500" b="0">
                <a:solidFill>
                  <a:schemeClr val="tx1"/>
                </a:solidFill>
                <a:latin typeface="Gotham Book" pitchFamily="50"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1801" y="1887674"/>
            <a:ext cx="8280400" cy="2376351"/>
          </a:xfrm>
          <a:prstGeom prst="rect">
            <a:avLst/>
          </a:prstGeom>
        </p:spPr>
        <p:txBody>
          <a:bodyPr lIns="72000" tIns="72000"/>
          <a:lstStyle>
            <a:lvl1pPr marL="0" indent="0">
              <a:buNone/>
              <a:defRPr sz="800" b="0" baseline="0">
                <a:latin typeface="Gotham Light" pitchFamily="50" charset="0"/>
                <a:cs typeface="Arial" pitchFamily="34" charset="0"/>
              </a:defRPr>
            </a:lvl1pPr>
          </a:lstStyle>
          <a:p>
            <a:r>
              <a:rPr lang="de-DE"/>
              <a:t>Tabelle durch Klicken auf Symbol hinzufügen</a:t>
            </a:r>
            <a:endParaRPr lang="de-CH"/>
          </a:p>
        </p:txBody>
      </p:sp>
    </p:spTree>
    <p:extLst>
      <p:ext uri="{BB962C8B-B14F-4D97-AF65-F5344CB8AC3E}">
        <p14:creationId xmlns:p14="http://schemas.microsoft.com/office/powerpoint/2010/main" val="120915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el mit dr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a:t>Titel mit drei Bilder ohne Abstand, 28 </a:t>
            </a:r>
            <a:r>
              <a:rPr lang="de-DE" err="1"/>
              <a:t>pt</a:t>
            </a:r>
            <a:r>
              <a:rPr lang="de-DE"/>
              <a:t> und </a:t>
            </a:r>
            <a:r>
              <a:rPr lang="de-DE" err="1"/>
              <a:t>Bold</a:t>
            </a:r>
            <a:r>
              <a:rPr lang="de-DE"/>
              <a:t>.</a:t>
            </a:r>
            <a:endParaRPr lang="de-CH"/>
          </a:p>
        </p:txBody>
      </p:sp>
      <p:sp>
        <p:nvSpPr>
          <p:cNvPr id="3" name="Fußzeilenplatzhalter 2"/>
          <p:cNvSpPr>
            <a:spLocks noGrp="1"/>
          </p:cNvSpPr>
          <p:nvPr>
            <p:ph type="ftr" sz="quarter" idx="10"/>
          </p:nvPr>
        </p:nvSpPr>
        <p:spPr/>
        <p:txBody>
          <a:bodyPr/>
          <a:lstStyle/>
          <a:p>
            <a:endParaRPr lang="de-CH" baseline="20000"/>
          </a:p>
        </p:txBody>
      </p:sp>
      <p:sp>
        <p:nvSpPr>
          <p:cNvPr id="4" name="Foliennummernplatzhalter 3"/>
          <p:cNvSpPr>
            <a:spLocks noGrp="1"/>
          </p:cNvSpPr>
          <p:nvPr>
            <p:ph type="sldNum" sz="quarter" idx="11"/>
          </p:nvPr>
        </p:nvSpPr>
        <p:spPr/>
        <p:txBody>
          <a:body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1800" y="1239987"/>
            <a:ext cx="4140000" cy="3239939"/>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a:latin typeface="Gotham Light" pitchFamily="50" charset="0"/>
              </a:defRPr>
            </a:lvl1pPr>
          </a:lstStyle>
          <a:p>
            <a:r>
              <a:rPr lang="de-DE"/>
              <a:t>Bild durch Klicken auf Symbol hinzufügen</a:t>
            </a:r>
            <a:endParaRPr lang="de-CH"/>
          </a:p>
        </p:txBody>
      </p:sp>
      <p:sp>
        <p:nvSpPr>
          <p:cNvPr id="7" name="Bildplatzhalter 5"/>
          <p:cNvSpPr>
            <a:spLocks noGrp="1"/>
          </p:cNvSpPr>
          <p:nvPr>
            <p:ph type="pic" sz="quarter" idx="13"/>
          </p:nvPr>
        </p:nvSpPr>
        <p:spPr>
          <a:xfrm>
            <a:off x="4572200" y="1239794"/>
            <a:ext cx="4140000" cy="1620000"/>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a:latin typeface="Gotham Light" pitchFamily="50" charset="0"/>
              </a:defRPr>
            </a:lvl1pPr>
          </a:lstStyle>
          <a:p>
            <a:r>
              <a:rPr lang="de-DE"/>
              <a:t>Bild durch Klicken auf Symbol hinzufügen</a:t>
            </a:r>
            <a:endParaRPr lang="de-CH"/>
          </a:p>
        </p:txBody>
      </p:sp>
      <p:sp>
        <p:nvSpPr>
          <p:cNvPr id="8" name="Bildplatzhalter 5"/>
          <p:cNvSpPr>
            <a:spLocks noGrp="1"/>
          </p:cNvSpPr>
          <p:nvPr>
            <p:ph type="pic" sz="quarter" idx="14"/>
          </p:nvPr>
        </p:nvSpPr>
        <p:spPr>
          <a:xfrm>
            <a:off x="4572200" y="2859782"/>
            <a:ext cx="4140000" cy="1620000"/>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a:latin typeface="Gotham Light" pitchFamily="50" charset="0"/>
              </a:defRPr>
            </a:lvl1pPr>
          </a:lstStyle>
          <a:p>
            <a:r>
              <a:rPr lang="de-DE"/>
              <a:t>Bild durch Klicken auf Symbol hinzufügen</a:t>
            </a:r>
            <a:endParaRPr lang="de-CH"/>
          </a:p>
        </p:txBody>
      </p:sp>
    </p:spTree>
    <p:extLst>
      <p:ext uri="{BB962C8B-B14F-4D97-AF65-F5344CB8AC3E}">
        <p14:creationId xmlns:p14="http://schemas.microsoft.com/office/powerpoint/2010/main" val="2530847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Zitat">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B3302B-CEE3-866B-9FD3-AC01669090F4}"/>
              </a:ext>
            </a:extLst>
          </p:cNvPr>
          <p:cNvSpPr>
            <a:spLocks noGrp="1"/>
          </p:cNvSpPr>
          <p:nvPr>
            <p:ph type="ftr" sz="quarter" idx="10"/>
          </p:nvPr>
        </p:nvSpPr>
        <p:spPr/>
        <p:txBody>
          <a:bodyPr/>
          <a:lstStyle/>
          <a:p>
            <a:endParaRPr lang="de-CH" baseline="20000"/>
          </a:p>
        </p:txBody>
      </p:sp>
      <p:sp>
        <p:nvSpPr>
          <p:cNvPr id="7" name="Foliennummernplatzhalter 6">
            <a:extLst>
              <a:ext uri="{FF2B5EF4-FFF2-40B4-BE49-F238E27FC236}">
                <a16:creationId xmlns:a16="http://schemas.microsoft.com/office/drawing/2014/main" id="{63D70529-AD46-40EC-4821-C777D45B1399}"/>
              </a:ext>
            </a:extLst>
          </p:cNvPr>
          <p:cNvSpPr>
            <a:spLocks noGrp="1"/>
          </p:cNvSpPr>
          <p:nvPr>
            <p:ph type="sldNum" sz="quarter" idx="11"/>
          </p:nvPr>
        </p:nvSpPr>
        <p:spPr/>
        <p:txBody>
          <a:bodyPr/>
          <a:lstStyle/>
          <a:p>
            <a:pPr algn="r"/>
            <a:fld id="{4B030655-AEF3-48AA-AB50-1ECC8BD668CB}" type="slidenum">
              <a:rPr lang="de-CH" smtClean="0"/>
              <a:pPr algn="r"/>
              <a:t>‹Nr.›</a:t>
            </a:fld>
            <a:endParaRPr lang="de-CH"/>
          </a:p>
        </p:txBody>
      </p:sp>
    </p:spTree>
    <p:extLst>
      <p:ext uri="{BB962C8B-B14F-4D97-AF65-F5344CB8AC3E}">
        <p14:creationId xmlns:p14="http://schemas.microsoft.com/office/powerpoint/2010/main" val="1757414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59482"/>
            <a:ext cx="8280000" cy="536307"/>
          </a:xfrm>
        </p:spPr>
        <p:txBody>
          <a:bodyPr/>
          <a:lstStyle>
            <a:lvl1pPr>
              <a:defRPr b="1" baseline="0">
                <a:latin typeface="Gotham Office" panose="02000000000000000000" pitchFamily="2" charset="0"/>
              </a:defRPr>
            </a:lvl1pPr>
          </a:lstStyle>
          <a:p>
            <a:r>
              <a:rPr lang="de-DE"/>
              <a:t>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27895" y="4699089"/>
            <a:ext cx="1440000" cy="237600"/>
          </a:xfrm>
          <a:prstGeom prst="rect">
            <a:avLst/>
          </a:prstGeom>
        </p:spPr>
        <p:txBody>
          <a:bodyPr vert="horz" lIns="0" tIns="0" rIns="0" bIns="0" rtlCol="0" anchor="b"/>
          <a:lstStyle>
            <a:lvl1pPr algn="l">
              <a:defRPr sz="800" b="0" i="0">
                <a:solidFill>
                  <a:schemeClr val="tx1">
                    <a:tint val="75000"/>
                  </a:schemeClr>
                </a:solidFill>
                <a:latin typeface="Gotham Office" panose="02000000000000000000" pitchFamily="2" charset="0"/>
              </a:defRPr>
            </a:lvl1pPr>
          </a:lstStyle>
          <a:p>
            <a:fld id="{5A9CAF45-C7DA-4A50-B81F-D44EF7BA29A5}" type="datetime1">
              <a:rPr lang="de-DE" smtClean="0"/>
              <a:t>24.09.2025</a:t>
            </a:fld>
            <a:endParaRPr lang="de-CH"/>
          </a:p>
        </p:txBody>
      </p:sp>
      <p:sp>
        <p:nvSpPr>
          <p:cNvPr id="3" name="Fußzeilenplatzhalter 2"/>
          <p:cNvSpPr>
            <a:spLocks noGrp="1"/>
          </p:cNvSpPr>
          <p:nvPr>
            <p:ph type="ftr" sz="quarter" idx="12"/>
          </p:nvPr>
        </p:nvSpPr>
        <p:spPr/>
        <p:txBody>
          <a:bodyPr/>
          <a:lstStyle/>
          <a:p>
            <a:endParaRPr lang="de-CH"/>
          </a:p>
        </p:txBody>
      </p:sp>
    </p:spTree>
    <p:extLst>
      <p:ext uri="{BB962C8B-B14F-4D97-AF65-F5344CB8AC3E}">
        <p14:creationId xmlns:p14="http://schemas.microsoft.com/office/powerpoint/2010/main" val="4119469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elfolie: Icon [Druck]">
    <p:spTree>
      <p:nvGrpSpPr>
        <p:cNvPr id="1" name=""/>
        <p:cNvGrpSpPr/>
        <p:nvPr/>
      </p:nvGrpSpPr>
      <p:grpSpPr>
        <a:xfrm>
          <a:off x="0" y="0"/>
          <a:ext cx="0" cy="0"/>
          <a:chOff x="0" y="0"/>
          <a:chExt cx="0" cy="0"/>
        </a:xfrm>
      </p:grpSpPr>
      <p:sp>
        <p:nvSpPr>
          <p:cNvPr id="10" name="Rechteck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b="0" i="0">
              <a:latin typeface="Gotham Office" panose="02000000000000000000" pitchFamily="2" charset="0"/>
            </a:endParaRPr>
          </a:p>
        </p:txBody>
      </p:sp>
      <p:sp>
        <p:nvSpPr>
          <p:cNvPr id="7" name="Oval 6">
            <a:extLst>
              <a:ext uri="{FF2B5EF4-FFF2-40B4-BE49-F238E27FC236}">
                <a16:creationId xmlns:a16="http://schemas.microsoft.com/office/drawing/2014/main" id="{A32D16B8-E0F3-7C46-B44C-FF771881BAD2}"/>
              </a:ext>
            </a:extLst>
          </p:cNvPr>
          <p:cNvSpPr>
            <a:spLocks noChangeAspect="1"/>
          </p:cNvSpPr>
          <p:nvPr userDrawn="1"/>
        </p:nvSpPr>
        <p:spPr>
          <a:xfrm>
            <a:off x="572038" y="983730"/>
            <a:ext cx="1944000" cy="1944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4537242"/>
            <a:ext cx="1440000" cy="411430"/>
          </a:xfrm>
          <a:prstGeom prst="rect">
            <a:avLst/>
          </a:prstGeom>
        </p:spPr>
      </p:pic>
      <p:sp>
        <p:nvSpPr>
          <p:cNvPr id="5" name="Titel 4"/>
          <p:cNvSpPr>
            <a:spLocks noGrp="1"/>
          </p:cNvSpPr>
          <p:nvPr>
            <p:ph type="title" hasCustomPrompt="1"/>
          </p:nvPr>
        </p:nvSpPr>
        <p:spPr>
          <a:xfrm>
            <a:off x="1383178" y="1526134"/>
            <a:ext cx="7329022" cy="797917"/>
          </a:xfrm>
        </p:spPr>
        <p:txBody>
          <a:bodyPr wrap="square">
            <a:spAutoFit/>
          </a:bodyPr>
          <a:lstStyle>
            <a:lvl1pPr>
              <a:defRPr sz="4500" b="1">
                <a:latin typeface="Gotham Office" panose="02000000000000000000" pitchFamily="2" charset="0"/>
              </a:defRPr>
            </a:lvl1pPr>
          </a:lstStyle>
          <a:p>
            <a:r>
              <a:rPr lang="de-DE"/>
              <a:t>Titel 45 </a:t>
            </a:r>
            <a:r>
              <a:rPr lang="de-DE" err="1"/>
              <a:t>pt</a:t>
            </a:r>
            <a:r>
              <a:rPr lang="de-DE"/>
              <a:t>.</a:t>
            </a:r>
            <a:endParaRPr lang="de-CH"/>
          </a:p>
        </p:txBody>
      </p:sp>
      <p:sp>
        <p:nvSpPr>
          <p:cNvPr id="9" name="Textplatzhalter 8"/>
          <p:cNvSpPr>
            <a:spLocks noGrp="1"/>
          </p:cNvSpPr>
          <p:nvPr>
            <p:ph type="body" sz="quarter" idx="12" hasCustomPrompt="1"/>
          </p:nvPr>
        </p:nvSpPr>
        <p:spPr>
          <a:xfrm>
            <a:off x="1406708" y="2356917"/>
            <a:ext cx="7305492" cy="267184"/>
          </a:xfrm>
          <a:prstGeom prst="rect">
            <a:avLst/>
          </a:prstGeom>
        </p:spPr>
        <p:txBody>
          <a:bodyPr wrap="square" lIns="0" tIns="36000" rIns="0" bIns="0">
            <a:spAutoFit/>
          </a:bodyPr>
          <a:lstStyle>
            <a:lvl1pPr marL="0" marR="0" indent="0" algn="l" defTabSz="914355" rtl="0" eaLnBrk="1" fontAlgn="auto" latinLnBrk="0" hangingPunct="1">
              <a:lnSpc>
                <a:spcPct val="100000"/>
              </a:lnSpc>
              <a:spcBef>
                <a:spcPts val="0"/>
              </a:spcBef>
              <a:spcAft>
                <a:spcPts val="0"/>
              </a:spcAft>
              <a:buClrTx/>
              <a:buSzPct val="110000"/>
              <a:buFont typeface="Arial" pitchFamily="34" charset="0"/>
              <a:buNone/>
              <a:tabLst/>
              <a:defRPr sz="1500" b="0" i="0">
                <a:latin typeface="Gotham Office" panose="02000000000000000000" pitchFamily="2" charset="0"/>
              </a:defRPr>
            </a:lvl1pPr>
          </a:lstStyle>
          <a:p>
            <a:pPr marL="0" marR="0" lvl="0" indent="0" algn="l" defTabSz="914355" rtl="0" eaLnBrk="1" fontAlgn="auto" latinLnBrk="0" hangingPunct="1">
              <a:lnSpc>
                <a:spcPct val="100000"/>
              </a:lnSpc>
              <a:spcBef>
                <a:spcPts val="0"/>
              </a:spcBef>
              <a:spcAft>
                <a:spcPts val="600"/>
              </a:spcAft>
              <a:buClrTx/>
              <a:buSzPct val="110000"/>
              <a:buFont typeface="Arial" pitchFamily="34" charset="0"/>
              <a:buNone/>
              <a:tabLst/>
              <a:defRPr/>
            </a:pPr>
            <a:r>
              <a:rPr lang="de-DE"/>
              <a:t>Ort, Datum</a:t>
            </a:r>
            <a:endParaRPr lang="de-CH"/>
          </a:p>
        </p:txBody>
      </p:sp>
    </p:spTree>
    <p:extLst>
      <p:ext uri="{BB962C8B-B14F-4D97-AF65-F5344CB8AC3E}">
        <p14:creationId xmlns:p14="http://schemas.microsoft.com/office/powerpoint/2010/main" val="127658126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36" y="198440"/>
            <a:ext cx="8279964" cy="536307"/>
          </a:xfrm>
        </p:spPr>
        <p:txBody>
          <a:bodyPr tIns="104400"/>
          <a:lstStyle>
            <a:lvl1pPr>
              <a:defRPr b="1" baseline="0">
                <a:latin typeface="Gotham Office" panose="02000000000000000000" pitchFamily="2" charset="0"/>
              </a:defRPr>
            </a:lvl1pPr>
          </a:lstStyle>
          <a:p>
            <a:r>
              <a:rPr lang="de-DE"/>
              <a:t>Agenda, Titel in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baseline="0">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Textplatzhalter 5"/>
          <p:cNvSpPr>
            <a:spLocks noGrp="1"/>
          </p:cNvSpPr>
          <p:nvPr>
            <p:ph type="body" sz="quarter" idx="15" hasCustomPrompt="1"/>
          </p:nvPr>
        </p:nvSpPr>
        <p:spPr>
          <a:xfrm>
            <a:off x="432257" y="1533595"/>
            <a:ext cx="8278467" cy="2972419"/>
          </a:xfrm>
        </p:spPr>
        <p:txBody>
          <a:bodyPr/>
          <a:lstStyle>
            <a:lvl1pPr>
              <a:defRPr b="1" i="0" baseline="0">
                <a:latin typeface="Gotham Office" panose="02000000000000000000" pitchFamily="2" charset="0"/>
              </a:defRPr>
            </a:lvl1pPr>
            <a:lvl2pPr>
              <a:defRPr>
                <a:latin typeface="Gotham Office" panose="02000000000000000000" pitchFamily="2" charset="0"/>
              </a:defRPr>
            </a:lvl2pPr>
            <a:lvl3pPr marL="180967">
              <a:defRPr>
                <a:latin typeface="Gotham Office" panose="02000000000000000000" pitchFamily="2" charset="0"/>
              </a:defRPr>
            </a:lvl3pPr>
            <a:lvl4pPr marL="180967">
              <a:defRPr>
                <a:latin typeface="Gotham Office" panose="02000000000000000000" pitchFamily="2" charset="0"/>
              </a:defRPr>
            </a:lvl4p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10" name="Datumsplatzhalter 4"/>
          <p:cNvSpPr>
            <a:spLocks noGrp="1"/>
          </p:cNvSpPr>
          <p:nvPr>
            <p:ph type="dt" sz="half" idx="2"/>
          </p:nvPr>
        </p:nvSpPr>
        <p:spPr>
          <a:xfrm>
            <a:off x="1512020" y="4737189"/>
            <a:ext cx="1440000" cy="237600"/>
          </a:xfrm>
          <a:prstGeom prst="rect">
            <a:avLst/>
          </a:prstGeom>
        </p:spPr>
        <p:txBody>
          <a:bodyPr vert="horz" lIns="0" tIns="0" rIns="0" bIns="0" rtlCol="0" anchor="b"/>
          <a:lstStyle>
            <a:lvl1pPr algn="l">
              <a:defRPr sz="800" b="0" i="0" baseline="0">
                <a:solidFill>
                  <a:schemeClr val="tx1"/>
                </a:solidFill>
                <a:latin typeface="Gotham Office" panose="02000000000000000000" pitchFamily="2" charset="0"/>
              </a:defRPr>
            </a:lvl1pPr>
          </a:lstStyle>
          <a:p>
            <a:fld id="{A3115A5E-EF59-462E-811B-3904A516F10E}" type="datetime1">
              <a:rPr lang="de-DE" smtClean="0"/>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7" name="Textplatzhalter 6">
            <a:extLst>
              <a:ext uri="{FF2B5EF4-FFF2-40B4-BE49-F238E27FC236}">
                <a16:creationId xmlns:a16="http://schemas.microsoft.com/office/drawing/2014/main" id="{288B9B1C-958C-FF4C-A359-5C3E6E17BACA}"/>
              </a:ext>
            </a:extLst>
          </p:cNvPr>
          <p:cNvSpPr>
            <a:spLocks noGrp="1"/>
          </p:cNvSpPr>
          <p:nvPr>
            <p:ph type="body" sz="quarter" idx="13" hasCustomPrompt="1"/>
          </p:nvPr>
        </p:nvSpPr>
        <p:spPr>
          <a:xfrm>
            <a:off x="431801" y="805562"/>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95988457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8625" y="198689"/>
            <a:ext cx="8280400" cy="536307"/>
          </a:xfrm>
        </p:spPr>
        <p:txBody>
          <a:bodyPr tIns="104400"/>
          <a:lstStyle>
            <a:lvl1pPr>
              <a:defRPr b="1" baseline="0">
                <a:latin typeface="Gotham Office" panose="02000000000000000000" pitchFamily="2" charset="0"/>
              </a:defRPr>
            </a:lvl1pPr>
          </a:lstStyle>
          <a:p>
            <a:r>
              <a:rPr lang="de-DE"/>
              <a:t>Hier steht eine Headline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2" y="1534594"/>
            <a:ext cx="8280400" cy="2974843"/>
          </a:xfrm>
          <a:prstGeom prst="rect">
            <a:avLst/>
          </a:prstGeom>
        </p:spPr>
        <p:txBody>
          <a:bodyPr lIns="0" tIns="0" rIns="0" bIns="0"/>
          <a:lstStyle>
            <a:lvl1pPr marL="0" indent="0">
              <a:spcAft>
                <a:spcPts val="1200"/>
              </a:spcAft>
              <a:buNone/>
              <a:defRPr sz="1500" b="0" i="0" baseline="0">
                <a:latin typeface="Gotham Office" panose="02000000000000000000" pitchFamily="2" charset="0"/>
              </a:defRPr>
            </a:lvl1pPr>
            <a:lvl2pPr marL="0" indent="0">
              <a:spcAft>
                <a:spcPts val="1200"/>
              </a:spcAft>
              <a:buNone/>
              <a:defRPr sz="1500" b="0"/>
            </a:lvl2pPr>
            <a:lvl3pPr marL="0" indent="0">
              <a:buNone/>
              <a:defRPr sz="1200" b="0" i="0" baseline="0">
                <a:latin typeface="Gotham Office" panose="02000000000000000000" pitchFamily="2"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6"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F7E5D09D-8DC3-4587-9F9D-BD9BA226E8CB}"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7" name="Textplatzhalter 6">
            <a:extLst>
              <a:ext uri="{FF2B5EF4-FFF2-40B4-BE49-F238E27FC236}">
                <a16:creationId xmlns:a16="http://schemas.microsoft.com/office/drawing/2014/main" id="{9CA77698-087A-AB47-B7D8-12324B815661}"/>
              </a:ext>
            </a:extLst>
          </p:cNvPr>
          <p:cNvSpPr>
            <a:spLocks noGrp="1"/>
          </p:cNvSpPr>
          <p:nvPr>
            <p:ph type="body" sz="quarter" idx="13" hasCustomPrompt="1"/>
          </p:nvPr>
        </p:nvSpPr>
        <p:spPr>
          <a:xfrm>
            <a:off x="431801"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07290108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2434560"/>
            <a:ext cx="2340000" cy="2077200"/>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4CDE6239-18B4-4D97-90D2-A07E6601E5D6}" type="datetime1">
              <a:rPr lang="de-DE"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801" y="805559"/>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489078" y="1741698"/>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Tree>
    <p:extLst>
      <p:ext uri="{BB962C8B-B14F-4D97-AF65-F5344CB8AC3E}">
        <p14:creationId xmlns:p14="http://schemas.microsoft.com/office/powerpoint/2010/main" val="20970559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1349596"/>
            <a:ext cx="2340000" cy="3162164"/>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D9834BCE-93FA-4FB9-A716-BA77038A49F8}" type="datetime1">
              <a:rPr lang="de-CH" smtClean="0"/>
              <a:pPr/>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0157970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1349596"/>
            <a:ext cx="2340000" cy="3162164"/>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01651FC1-4003-47DC-B5F6-D82CE94EDFB2}" type="datetime1">
              <a:rPr lang="de-DE" smtClean="0"/>
              <a:t>24.09.2025</a:t>
            </a:fld>
            <a:endParaRPr lang="de-CH"/>
          </a:p>
        </p:txBody>
      </p:sp>
      <p:sp>
        <p:nvSpPr>
          <p:cNvPr id="4" name="Fußzeilenplatzhalter 3"/>
          <p:cNvSpPr>
            <a:spLocks noGrp="1"/>
          </p:cNvSpPr>
          <p:nvPr>
            <p:ph type="ftr" sz="quarter" idx="16"/>
          </p:nvPr>
        </p:nvSpPr>
        <p:spPr/>
        <p:txBody>
          <a:bodyPr/>
          <a:lstStyle>
            <a:lvl1pPr>
              <a:defRPr>
                <a:solidFill>
                  <a:schemeClr val="tx1"/>
                </a:solidFill>
              </a:defRPr>
            </a:lvl1p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801"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46241308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mit Butt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33313" y="200389"/>
            <a:ext cx="7378947" cy="536307"/>
          </a:xfrm>
        </p:spPr>
        <p:txBody>
          <a:bodyPr/>
          <a:lstStyle>
            <a:lvl1pPr>
              <a:defRPr b="1" baseline="0">
                <a:latin typeface="Gotham Office" panose="02000000000000000000" pitchFamily="2" charset="0"/>
              </a:defRPr>
            </a:lvl1pPr>
          </a:lstStyle>
          <a:p>
            <a:r>
              <a:rPr lang="de-DE"/>
              <a:t>Titel mit Button,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74162" y="1352067"/>
            <a:ext cx="2340000" cy="3164400"/>
          </a:xfrm>
          <a:prstGeom prst="rect">
            <a:avLst/>
          </a:prstGeom>
        </p:spPr>
        <p:txBody>
          <a:bodyPr lIns="0" tIns="0" rIns="0" bIns="0"/>
          <a:lstStyle>
            <a:lvl1pPr marL="0" indent="0">
              <a:spcAft>
                <a:spcPts val="1200"/>
              </a:spcAft>
              <a:buNone/>
              <a:defRPr sz="1200" b="0" i="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78722"/>
            <a:ext cx="5652000" cy="3229200"/>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Bild durch Klicken auf Symbol hinzufügen</a:t>
            </a:r>
            <a:endParaRPr lang="de-CH"/>
          </a:p>
        </p:txBody>
      </p:sp>
      <p:sp>
        <p:nvSpPr>
          <p:cNvPr id="6"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53E07E88-FD50-470B-A944-906D60D145F8}" type="datetime1">
              <a:rPr lang="de-DE" smtClean="0"/>
              <a:t>24.09.2025</a:t>
            </a:fld>
            <a:endParaRPr lang="de-CH"/>
          </a:p>
        </p:txBody>
      </p:sp>
      <p:sp>
        <p:nvSpPr>
          <p:cNvPr id="4" name="Bildplatzhalter 3"/>
          <p:cNvSpPr>
            <a:spLocks noGrp="1"/>
          </p:cNvSpPr>
          <p:nvPr>
            <p:ph type="pic" sz="quarter" idx="16" hasCustomPrompt="1"/>
          </p:nvPr>
        </p:nvSpPr>
        <p:spPr>
          <a:xfrm>
            <a:off x="436304" y="284865"/>
            <a:ext cx="792000" cy="792000"/>
          </a:xfrm>
          <a:prstGeom prst="ellipse">
            <a:avLst/>
          </a:prstGeom>
        </p:spPr>
        <p:txBody>
          <a:bodyPr anchor="ctr">
            <a:normAutofit/>
          </a:bodyPr>
          <a:lstStyle>
            <a:lvl1pPr marL="0" indent="0" algn="ctr">
              <a:spcAft>
                <a:spcPts val="0"/>
              </a:spcAft>
              <a:buNone/>
              <a:defRPr sz="700" b="0" i="0">
                <a:latin typeface="Gotham Office" panose="02000000000000000000" pitchFamily="2" charset="0"/>
              </a:defRPr>
            </a:lvl1pPr>
          </a:lstStyle>
          <a:p>
            <a:r>
              <a:rPr lang="de-CH"/>
              <a:t>Button</a:t>
            </a:r>
            <a:br>
              <a:rPr lang="de-CH"/>
            </a:br>
            <a:r>
              <a:rPr lang="de-CH"/>
              <a:t>durch</a:t>
            </a:r>
            <a:br>
              <a:rPr lang="de-CH"/>
            </a:br>
            <a:r>
              <a:rPr lang="de-CH"/>
              <a:t>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8F7B8818-2AF4-FA47-86F2-CBA376CD25DE}"/>
              </a:ext>
            </a:extLst>
          </p:cNvPr>
          <p:cNvSpPr>
            <a:spLocks noGrp="1"/>
          </p:cNvSpPr>
          <p:nvPr>
            <p:ph type="body" sz="quarter" idx="18" hasCustomPrompt="1"/>
          </p:nvPr>
        </p:nvSpPr>
        <p:spPr>
          <a:xfrm>
            <a:off x="1331537" y="805561"/>
            <a:ext cx="7380000"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41365155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und rund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4"/>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 mit runde Bilder.</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824D1E20-ED3F-4724-81C1-14BBAC68FE32}" type="datetime1">
              <a:rPr lang="de-DE" smtClean="0"/>
              <a:t>24.09.2025</a:t>
            </a:fld>
            <a:endParaRPr lang="de-CH"/>
          </a:p>
        </p:txBody>
      </p:sp>
      <p:sp>
        <p:nvSpPr>
          <p:cNvPr id="6" name="Bildplatzhalter 5"/>
          <p:cNvSpPr>
            <a:spLocks noGrp="1"/>
          </p:cNvSpPr>
          <p:nvPr>
            <p:ph type="pic" sz="quarter" idx="12" hasCustomPrompt="1"/>
          </p:nvPr>
        </p:nvSpPr>
        <p:spPr>
          <a:xfrm>
            <a:off x="432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8" name="Bildplatzhalter 7"/>
          <p:cNvSpPr>
            <a:spLocks noGrp="1"/>
          </p:cNvSpPr>
          <p:nvPr>
            <p:ph type="pic" sz="quarter" idx="13" hasCustomPrompt="1"/>
          </p:nvPr>
        </p:nvSpPr>
        <p:spPr>
          <a:xfrm>
            <a:off x="3096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0" name="Bildplatzhalter 9"/>
          <p:cNvSpPr>
            <a:spLocks noGrp="1"/>
          </p:cNvSpPr>
          <p:nvPr>
            <p:ph type="pic" sz="quarter" idx="14" hasCustomPrompt="1"/>
          </p:nvPr>
        </p:nvSpPr>
        <p:spPr>
          <a:xfrm>
            <a:off x="5760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2" name="Textplatzhalter 11"/>
          <p:cNvSpPr>
            <a:spLocks noGrp="1"/>
          </p:cNvSpPr>
          <p:nvPr>
            <p:ph type="body" sz="quarter" idx="15" hasCustomPrompt="1"/>
          </p:nvPr>
        </p:nvSpPr>
        <p:spPr>
          <a:xfrm>
            <a:off x="432000" y="3038682"/>
            <a:ext cx="2520000" cy="1468315"/>
          </a:xfrm>
        </p:spPr>
        <p:txBody>
          <a:bodyPr/>
          <a:lstStyle>
            <a:lvl1pPr marL="0" indent="0">
              <a:spcAft>
                <a:spcPts val="600"/>
              </a:spcAft>
              <a:buNone/>
              <a:defRPr b="1" baseline="0">
                <a:latin typeface="Gotham Office" panose="02000000000000000000" pitchFamily="2" charset="0"/>
              </a:defRPr>
            </a:lvl1pPr>
            <a:lvl2pPr marL="143993" indent="-143993">
              <a:spcAft>
                <a:spcPts val="600"/>
              </a:spcAft>
              <a:defRPr>
                <a:latin typeface="Gotham Office" panose="02000000000000000000" pitchFamily="2" charset="0"/>
              </a:defRPr>
            </a:lvl2pPr>
          </a:lstStyle>
          <a:p>
            <a:pPr lvl="0"/>
            <a:r>
              <a:rPr lang="de-DE"/>
              <a:t>Hinweistext, 15 </a:t>
            </a:r>
            <a:r>
              <a:rPr lang="de-DE" err="1"/>
              <a:t>pt</a:t>
            </a:r>
            <a:r>
              <a:rPr lang="de-DE"/>
              <a:t> </a:t>
            </a:r>
          </a:p>
          <a:p>
            <a:pPr lvl="1"/>
            <a:r>
              <a:rPr lang="de-DE"/>
              <a:t>Lauftext, 15 </a:t>
            </a:r>
            <a:r>
              <a:rPr lang="de-DE" err="1"/>
              <a:t>pt</a:t>
            </a:r>
            <a:endParaRPr lang="de-DE"/>
          </a:p>
          <a:p>
            <a:pPr lvl="1"/>
            <a:r>
              <a:rPr lang="de-DE"/>
              <a:t>Lauftext, 15 </a:t>
            </a:r>
            <a:r>
              <a:rPr lang="de-DE" err="1"/>
              <a:t>pt</a:t>
            </a:r>
            <a:endParaRPr lang="de-DE"/>
          </a:p>
        </p:txBody>
      </p:sp>
      <p:sp>
        <p:nvSpPr>
          <p:cNvPr id="14" name="Textplatzhalter 13"/>
          <p:cNvSpPr>
            <a:spLocks noGrp="1"/>
          </p:cNvSpPr>
          <p:nvPr>
            <p:ph type="body" sz="quarter" idx="16" hasCustomPrompt="1"/>
          </p:nvPr>
        </p:nvSpPr>
        <p:spPr>
          <a:xfrm>
            <a:off x="3096000" y="3039432"/>
            <a:ext cx="2520000" cy="1467565"/>
          </a:xfrm>
        </p:spPr>
        <p:txBody>
          <a:bodyPr/>
          <a:lstStyle>
            <a:lvl1pPr marL="0" indent="0">
              <a:spcAft>
                <a:spcPts val="600"/>
              </a:spcAft>
              <a:buNone/>
              <a:defRPr b="1">
                <a:latin typeface="Gotham Office" panose="02000000000000000000" pitchFamily="2" charset="0"/>
              </a:defRPr>
            </a:lvl1pPr>
            <a:lvl2pPr marL="143993" indent="-143993">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7" name="Textplatzhalter 6"/>
          <p:cNvSpPr>
            <a:spLocks noGrp="1"/>
          </p:cNvSpPr>
          <p:nvPr>
            <p:ph type="body" sz="quarter" idx="17" hasCustomPrompt="1"/>
          </p:nvPr>
        </p:nvSpPr>
        <p:spPr>
          <a:xfrm>
            <a:off x="5760000" y="3039432"/>
            <a:ext cx="2520000" cy="1467565"/>
          </a:xfrm>
        </p:spPr>
        <p:txBody>
          <a:bodyPr/>
          <a:lstStyle>
            <a:lvl1pPr marL="0" indent="0">
              <a:spcAft>
                <a:spcPts val="600"/>
              </a:spcAft>
              <a:buNone/>
              <a:defRPr b="1">
                <a:latin typeface="Gotham Office" panose="02000000000000000000" pitchFamily="2" charset="0"/>
              </a:defRPr>
            </a:lvl1pPr>
            <a:lvl2pPr marL="143993" indent="-143993">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3" name="Fußzeilenplatzhalter 2"/>
          <p:cNvSpPr>
            <a:spLocks noGrp="1"/>
          </p:cNvSpPr>
          <p:nvPr>
            <p:ph type="ftr" sz="quarter" idx="18"/>
          </p:nvPr>
        </p:nvSpPr>
        <p:spPr/>
        <p:txBody>
          <a:bodyPr/>
          <a:lstStyle/>
          <a:p>
            <a:endParaRPr lang="de-CH"/>
          </a:p>
        </p:txBody>
      </p:sp>
      <p:sp>
        <p:nvSpPr>
          <p:cNvPr id="13" name="Textplatzhalter 6">
            <a:extLst>
              <a:ext uri="{FF2B5EF4-FFF2-40B4-BE49-F238E27FC236}">
                <a16:creationId xmlns:a16="http://schemas.microsoft.com/office/drawing/2014/main" id="{A708070B-FCC4-344F-9229-D61DD84FF886}"/>
              </a:ext>
            </a:extLst>
          </p:cNvPr>
          <p:cNvSpPr>
            <a:spLocks noGrp="1"/>
          </p:cNvSpPr>
          <p:nvPr>
            <p:ph type="body" sz="quarter" idx="19" hasCustomPrompt="1"/>
          </p:nvPr>
        </p:nvSpPr>
        <p:spPr>
          <a:xfrm>
            <a:off x="431801"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16155512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4"/>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46BEDF4F-D170-45EC-8B2E-ED06B249AE3E}" type="datetime1">
              <a:rPr lang="de-DE" smtClean="0"/>
              <a:t>24.09.2025</a:t>
            </a:fld>
            <a:endParaRPr lang="de-CH"/>
          </a:p>
        </p:txBody>
      </p:sp>
      <p:sp>
        <p:nvSpPr>
          <p:cNvPr id="3" name="Fußzeilenplatzhalter 2"/>
          <p:cNvSpPr>
            <a:spLocks noGrp="1"/>
          </p:cNvSpPr>
          <p:nvPr>
            <p:ph type="ftr" sz="quarter" idx="12"/>
          </p:nvPr>
        </p:nvSpPr>
        <p:spPr/>
        <p:txBody>
          <a:bodyPr/>
          <a:lstStyle/>
          <a:p>
            <a:endParaRPr lang="de-CH"/>
          </a:p>
        </p:txBody>
      </p:sp>
      <p:sp>
        <p:nvSpPr>
          <p:cNvPr id="6" name="Textplatzhalter 6">
            <a:extLst>
              <a:ext uri="{FF2B5EF4-FFF2-40B4-BE49-F238E27FC236}">
                <a16:creationId xmlns:a16="http://schemas.microsoft.com/office/drawing/2014/main" id="{74787655-25FE-2248-B20F-0F8DB9DF0556}"/>
              </a:ext>
            </a:extLst>
          </p:cNvPr>
          <p:cNvSpPr>
            <a:spLocks noGrp="1"/>
          </p:cNvSpPr>
          <p:nvPr>
            <p:ph type="body" sz="quarter" idx="17" hasCustomPrompt="1"/>
          </p:nvPr>
        </p:nvSpPr>
        <p:spPr>
          <a:xfrm>
            <a:off x="431801"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6591593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0289" y="201611"/>
            <a:ext cx="8280000" cy="536307"/>
          </a:xfrm>
        </p:spPr>
        <p:txBody>
          <a:bodyPr tIns="104400"/>
          <a:lstStyle>
            <a:lvl1pPr>
              <a:defRPr b="1" baseline="0">
                <a:latin typeface="Gotham Office" panose="02000000000000000000" pitchFamily="2" charset="0"/>
              </a:defRPr>
            </a:lvl1pPr>
          </a:lstStyle>
          <a:p>
            <a:r>
              <a:rPr lang="de-DE"/>
              <a:t>Halb-Halb-Teilung. Bild/Text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1" y="1312953"/>
            <a:ext cx="3776399" cy="863836"/>
          </a:xfrm>
          <a:prstGeom prst="rect">
            <a:avLst/>
          </a:prstGeom>
        </p:spPr>
        <p:txBody>
          <a:bodyPr lIns="0" tIns="0" rIns="0" bIns="0"/>
          <a:lstStyle>
            <a:lvl1pPr marL="0" indent="0">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10" name="Bildplatzhalter 8"/>
          <p:cNvSpPr>
            <a:spLocks noGrp="1"/>
          </p:cNvSpPr>
          <p:nvPr>
            <p:ph type="pic" sz="quarter" idx="15"/>
          </p:nvPr>
        </p:nvSpPr>
        <p:spPr>
          <a:xfrm>
            <a:off x="4572200" y="1278958"/>
            <a:ext cx="4140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12" name="Textplatzhalter 11"/>
          <p:cNvSpPr>
            <a:spLocks noGrp="1"/>
          </p:cNvSpPr>
          <p:nvPr>
            <p:ph type="body" sz="quarter" idx="16" hasCustomPrompt="1"/>
          </p:nvPr>
        </p:nvSpPr>
        <p:spPr>
          <a:xfrm>
            <a:off x="431800" y="2182804"/>
            <a:ext cx="3776400" cy="2325356"/>
          </a:xfrm>
          <a:prstGeom prst="rect">
            <a:avLst/>
          </a:prstGeom>
        </p:spPr>
        <p:txBody>
          <a:bodyPr lIns="0" tIns="0" rIns="0" bIns="0"/>
          <a:lstStyle>
            <a:lvl1pPr marL="0" indent="0">
              <a:buFont typeface="Arial" pitchFamily="34" charset="0"/>
              <a:buNone/>
              <a:defRPr sz="1500" b="1" i="0">
                <a:latin typeface="Gotham Office" panose="02000000000000000000" pitchFamily="2" charset="0"/>
                <a:cs typeface="Arial" pitchFamily="34" charset="0"/>
              </a:defRPr>
            </a:lvl1pPr>
            <a:lvl2pPr marL="0" indent="0">
              <a:buNone/>
              <a:defRPr>
                <a:latin typeface="Arial" pitchFamily="34" charset="0"/>
                <a:cs typeface="Arial" pitchFamily="34" charset="0"/>
              </a:defRPr>
            </a:lvl2pPr>
            <a:lvl3pPr marL="215990" indent="-215990">
              <a:buFont typeface="+mj-lt"/>
              <a:buAutoNum type="arabicPeriod"/>
              <a:defRPr sz="1500" b="0" i="0" baseline="0">
                <a:latin typeface="Gotham Office" panose="02000000000000000000" pitchFamily="2" charset="0"/>
              </a:defRPr>
            </a:lvl3pPr>
          </a:lstStyle>
          <a:p>
            <a:pPr lvl="0"/>
            <a:r>
              <a:rPr lang="de-DE"/>
              <a:t>Zwischenüberschrift</a:t>
            </a:r>
          </a:p>
          <a:p>
            <a:pPr lvl="2"/>
            <a:r>
              <a:rPr lang="de-DE"/>
              <a:t>Lauftext, 15 </a:t>
            </a:r>
            <a:r>
              <a:rPr lang="de-DE" err="1"/>
              <a:t>pt</a:t>
            </a:r>
            <a:r>
              <a:rPr lang="de-DE"/>
              <a:t>.</a:t>
            </a:r>
          </a:p>
          <a:p>
            <a:pPr lvl="2"/>
            <a:r>
              <a:rPr lang="de-DE"/>
              <a:t>Lauftext, 15 </a:t>
            </a:r>
            <a:r>
              <a:rPr lang="de-DE" err="1"/>
              <a:t>pt</a:t>
            </a:r>
            <a:r>
              <a:rPr lang="de-DE"/>
              <a:t>.</a:t>
            </a:r>
          </a:p>
          <a:p>
            <a:pPr lvl="2"/>
            <a:r>
              <a:rPr lang="de-DE"/>
              <a:t>Lauftext, 15 </a:t>
            </a:r>
            <a:r>
              <a:rPr lang="de-DE" err="1"/>
              <a:t>pt</a:t>
            </a:r>
            <a:r>
              <a:rPr lang="de-DE"/>
              <a:t>.</a:t>
            </a:r>
            <a:endParaRPr lang="de-CH"/>
          </a:p>
        </p:txBody>
      </p:sp>
      <p:sp>
        <p:nvSpPr>
          <p:cNvPr id="8"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E1FA94E0-5849-47B6-B16B-15A79CFE6D2F}" type="datetime1">
              <a:rPr lang="de-DE" smtClean="0"/>
              <a:t>24.09.2025</a:t>
            </a:fld>
            <a:endParaRPr lang="de-CH"/>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2D25ADF9-E5BB-7545-8752-D551A61A7E46}"/>
              </a:ext>
            </a:extLst>
          </p:cNvPr>
          <p:cNvSpPr>
            <a:spLocks noGrp="1"/>
          </p:cNvSpPr>
          <p:nvPr>
            <p:ph type="body" sz="quarter" idx="18" hasCustomPrompt="1"/>
          </p:nvPr>
        </p:nvSpPr>
        <p:spPr>
          <a:xfrm>
            <a:off x="431801"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92176066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 mit dr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4"/>
            <a:ext cx="8280000" cy="536307"/>
          </a:xfrm>
        </p:spPr>
        <p:txBody>
          <a:bodyPr tIns="104400"/>
          <a:lstStyle>
            <a:lvl1pPr>
              <a:defRPr b="1" baseline="0">
                <a:latin typeface="Gotham Office" panose="02000000000000000000" pitchFamily="2" charset="0"/>
              </a:defRPr>
            </a:lvl1pPr>
          </a:lstStyle>
          <a:p>
            <a:r>
              <a:rPr lang="de-DE"/>
              <a:t>Titel mit drei Bilder ohne Abstand,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6692" y="1282291"/>
            <a:ext cx="4135111" cy="3229200"/>
          </a:xfrm>
          <a:prstGeom prst="rect">
            <a:avLst/>
          </a:prstGeom>
        </p:spPr>
        <p:txBody>
          <a:bodyPr/>
          <a:lstStyle>
            <a:lvl1pPr marL="0" marR="0" indent="0" algn="l" defTabSz="914355"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7" name="Bildplatzhalter 5"/>
          <p:cNvSpPr>
            <a:spLocks noGrp="1"/>
          </p:cNvSpPr>
          <p:nvPr>
            <p:ph type="pic" sz="quarter" idx="13"/>
          </p:nvPr>
        </p:nvSpPr>
        <p:spPr>
          <a:xfrm>
            <a:off x="4573915" y="1278916"/>
            <a:ext cx="4140000" cy="1612577"/>
          </a:xfrm>
          <a:prstGeom prst="rect">
            <a:avLst/>
          </a:prstGeom>
        </p:spPr>
        <p:txBody>
          <a:bodyPr/>
          <a:lstStyle>
            <a:lvl1pPr marL="0" marR="0" indent="0" algn="l" defTabSz="914355"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8" name="Bildplatzhalter 5"/>
          <p:cNvSpPr>
            <a:spLocks noGrp="1"/>
          </p:cNvSpPr>
          <p:nvPr>
            <p:ph type="pic" sz="quarter" idx="14"/>
          </p:nvPr>
        </p:nvSpPr>
        <p:spPr>
          <a:xfrm>
            <a:off x="4573915" y="2898904"/>
            <a:ext cx="4140000" cy="1612577"/>
          </a:xfrm>
          <a:prstGeom prst="rect">
            <a:avLst/>
          </a:prstGeom>
        </p:spPr>
        <p:txBody>
          <a:bodyPr/>
          <a:lstStyle>
            <a:lvl1pPr marL="0" marR="0" indent="0" algn="l" defTabSz="914355"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9" name="Datumsplatzhalter 4"/>
          <p:cNvSpPr>
            <a:spLocks noGrp="1"/>
          </p:cNvSpPr>
          <p:nvPr>
            <p:ph type="dt" sz="half" idx="2"/>
          </p:nvPr>
        </p:nvSpPr>
        <p:spPr>
          <a:xfrm>
            <a:off x="1512130" y="474638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4FE164F4-4E56-4F09-BC18-BE282B2D2323}"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10" name="Textplatzhalter 6">
            <a:extLst>
              <a:ext uri="{FF2B5EF4-FFF2-40B4-BE49-F238E27FC236}">
                <a16:creationId xmlns:a16="http://schemas.microsoft.com/office/drawing/2014/main" id="{0599A817-4F1F-B243-AB7F-77D1C3BDBD05}"/>
              </a:ext>
            </a:extLst>
          </p:cNvPr>
          <p:cNvSpPr>
            <a:spLocks noGrp="1"/>
          </p:cNvSpPr>
          <p:nvPr>
            <p:ph type="body" sz="quarter" idx="17" hasCustomPrompt="1"/>
          </p:nvPr>
        </p:nvSpPr>
        <p:spPr>
          <a:xfrm>
            <a:off x="431801"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4101409273"/>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rennseite mit Farbverlauf">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7BBD0E-91E5-A945-A2FF-8A2420F9C0B7}"/>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432259" y="267064"/>
            <a:ext cx="8280000" cy="467239"/>
          </a:xfrm>
        </p:spPr>
        <p:txBody>
          <a:bodyPr tIns="36000"/>
          <a:lstStyle>
            <a:lvl1pPr>
              <a:defRPr sz="2800" b="1" i="0">
                <a:solidFill>
                  <a:schemeClr val="bg1"/>
                </a:solidFill>
                <a:latin typeface="Gotham Office" panose="02000000000000000000" pitchFamily="2" charset="0"/>
              </a:defRPr>
            </a:lvl1pPr>
          </a:lstStyle>
          <a:p>
            <a:r>
              <a:rPr lang="de-DE"/>
              <a:t>Traktandum Masterformat</a:t>
            </a:r>
            <a:endParaRPr lang="de-CH"/>
          </a:p>
        </p:txBody>
      </p:sp>
    </p:spTree>
    <p:extLst>
      <p:ext uri="{BB962C8B-B14F-4D97-AF65-F5344CB8AC3E}">
        <p14:creationId xmlns:p14="http://schemas.microsoft.com/office/powerpoint/2010/main" val="3925197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ennseite mit kurzen Fazit [Druc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A30D25E-2051-4F42-B69B-EC283D149F6C}"/>
              </a:ext>
            </a:extLst>
          </p:cNvPr>
          <p:cNvSpPr>
            <a:spLocks noChangeAspect="1"/>
          </p:cNvSpPr>
          <p:nvPr userDrawn="1"/>
        </p:nvSpPr>
        <p:spPr>
          <a:xfrm>
            <a:off x="394503" y="955444"/>
            <a:ext cx="1908000" cy="1908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1325563" y="1513831"/>
            <a:ext cx="7381986" cy="1080145"/>
          </a:xfrm>
        </p:spPr>
        <p:txBody>
          <a:bodyPr tIns="0"/>
          <a:lstStyle>
            <a:lvl1pPr>
              <a:defRPr sz="3500" b="1" baseline="0">
                <a:latin typeface="Gotham Office" panose="02000000000000000000" pitchFamily="2" charset="0"/>
              </a:defRPr>
            </a:lvl1pPr>
          </a:lstStyle>
          <a:p>
            <a:r>
              <a:rPr lang="de-DE"/>
              <a:t>Trennseite mit einem kurzen</a:t>
            </a:r>
            <a:br>
              <a:rPr lang="de-DE"/>
            </a:br>
            <a:r>
              <a:rPr lang="de-DE"/>
              <a:t>Fazit in 35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CA17165B-7523-4D82-92AE-99D80696FBC6}" type="datetime1">
              <a:rPr lang="de-DE" smtClean="0"/>
              <a:t>24.09.2025</a:t>
            </a:fld>
            <a:endParaRPr lang="de-CH"/>
          </a:p>
        </p:txBody>
      </p:sp>
      <p:sp>
        <p:nvSpPr>
          <p:cNvPr id="9" name="Fußzeilenplatzhalter 2">
            <a:extLst>
              <a:ext uri="{FF2B5EF4-FFF2-40B4-BE49-F238E27FC236}">
                <a16:creationId xmlns:a16="http://schemas.microsoft.com/office/drawing/2014/main" id="{3DBED4FC-CD6B-2543-BCF8-351A3BE1D29B}"/>
              </a:ext>
            </a:extLst>
          </p:cNvPr>
          <p:cNvSpPr>
            <a:spLocks noGrp="1"/>
          </p:cNvSpPr>
          <p:nvPr>
            <p:ph type="ftr" sz="quarter" idx="15"/>
          </p:nvPr>
        </p:nvSpPr>
        <p:spPr>
          <a:xfrm>
            <a:off x="2954724" y="4738613"/>
            <a:ext cx="3086100" cy="237600"/>
          </a:xfrm>
        </p:spPr>
        <p:txBody>
          <a:bodyPr/>
          <a:lstStyle/>
          <a:p>
            <a:endParaRPr lang="de-CH"/>
          </a:p>
        </p:txBody>
      </p:sp>
    </p:spTree>
    <p:extLst>
      <p:ext uri="{BB962C8B-B14F-4D97-AF65-F5344CB8AC3E}">
        <p14:creationId xmlns:p14="http://schemas.microsoft.com/office/powerpoint/2010/main" val="267799123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Vollflächige Bildseite 1">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sp>
        <p:nvSpPr>
          <p:cNvPr id="2" name="Titel 1"/>
          <p:cNvSpPr>
            <a:spLocks noGrp="1"/>
          </p:cNvSpPr>
          <p:nvPr>
            <p:ph type="title" hasCustomPrompt="1"/>
          </p:nvPr>
        </p:nvSpPr>
        <p:spPr>
          <a:xfrm>
            <a:off x="422155" y="266670"/>
            <a:ext cx="8280000" cy="898126"/>
          </a:xfrm>
        </p:spPr>
        <p:txBody>
          <a:bodyPr tIns="36000"/>
          <a:lstStyle>
            <a:lvl1pPr>
              <a:defRPr b="1" i="0">
                <a:latin typeface="Gotham Office" panose="02000000000000000000" pitchFamily="2" charset="0"/>
              </a:defRPr>
            </a:lvl1pPr>
          </a:lstStyle>
          <a:p>
            <a:r>
              <a:rPr lang="de-DE"/>
              <a:t>Vollflächige Bildseite mit Spruch </a:t>
            </a:r>
            <a:br>
              <a:rPr lang="de-DE"/>
            </a:br>
            <a:r>
              <a:rPr lang="de-DE"/>
              <a:t>in 28 </a:t>
            </a:r>
            <a:r>
              <a:rPr lang="de-DE" err="1"/>
              <a:t>pt</a:t>
            </a:r>
            <a:r>
              <a:rPr lang="de-DE"/>
              <a:t>.</a:t>
            </a:r>
            <a:endParaRPr lang="de-CH"/>
          </a:p>
        </p:txBody>
      </p:sp>
    </p:spTree>
    <p:extLst>
      <p:ext uri="{BB962C8B-B14F-4D97-AF65-F5344CB8AC3E}">
        <p14:creationId xmlns:p14="http://schemas.microsoft.com/office/powerpoint/2010/main" val="2017872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62" y="199988"/>
            <a:ext cx="8279941" cy="536307"/>
          </a:xfrm>
        </p:spPr>
        <p:txBody>
          <a:bodyPr tIns="104400"/>
          <a:lstStyle>
            <a:lvl1pPr>
              <a:defRPr b="1">
                <a:latin typeface="Gotham Office" panose="02000000000000000000" pitchFamily="2" charset="0"/>
              </a:defRPr>
            </a:lvl1pPr>
          </a:lstStyle>
          <a:p>
            <a:r>
              <a:rPr lang="de-DE"/>
              <a:t>Tabelle,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2"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1802" y="1929716"/>
            <a:ext cx="8280400" cy="2573969"/>
          </a:xfrm>
          <a:prstGeom prst="rect">
            <a:avLst/>
          </a:prstGeom>
        </p:spPr>
        <p:txBody>
          <a:bodyPr lIns="72000" tIns="72000"/>
          <a:lstStyle>
            <a:lvl1pPr marL="0" indent="0">
              <a:buNone/>
              <a:defRPr sz="800" b="0" i="0" baseline="0">
                <a:latin typeface="Gotham Office" panose="02000000000000000000" pitchFamily="2" charset="0"/>
                <a:cs typeface="Arial" pitchFamily="34" charset="0"/>
              </a:defRPr>
            </a:lvl1pPr>
          </a:lstStyle>
          <a:p>
            <a:r>
              <a:rPr lang="de-DE"/>
              <a:t>Tabelle durch Klicken auf Symbol hinzufügen</a:t>
            </a:r>
            <a:endParaRPr lang="de-CH"/>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EFF20272-A49C-4EEB-A822-10ACD8371FE1}"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D7721BAB-8DC5-F144-8244-D0DD17299EC5}"/>
              </a:ext>
            </a:extLst>
          </p:cNvPr>
          <p:cNvSpPr>
            <a:spLocks noGrp="1"/>
          </p:cNvSpPr>
          <p:nvPr>
            <p:ph type="body" sz="quarter" idx="17" hasCustomPrompt="1"/>
          </p:nvPr>
        </p:nvSpPr>
        <p:spPr>
          <a:xfrm>
            <a:off x="431801"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0764434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mit Butt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33311" y="200387"/>
            <a:ext cx="7378947" cy="467239"/>
          </a:xfrm>
        </p:spPr>
        <p:txBody>
          <a:bodyPr/>
          <a:lstStyle>
            <a:lvl1pPr>
              <a:defRPr b="1" baseline="0">
                <a:latin typeface="Gotham Office" panose="02000000000000000000" pitchFamily="2" charset="0"/>
              </a:defRPr>
            </a:lvl1pPr>
          </a:lstStyle>
          <a:p>
            <a:r>
              <a:rPr lang="de-DE"/>
              <a:t>Titel mit Button,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74162" y="1352067"/>
            <a:ext cx="2340000" cy="3164400"/>
          </a:xfrm>
          <a:prstGeom prst="rect">
            <a:avLst/>
          </a:prstGeom>
        </p:spPr>
        <p:txBody>
          <a:bodyPr lIns="0" tIns="0" rIns="0" bIns="0"/>
          <a:lstStyle>
            <a:lvl1pPr marL="0" indent="0">
              <a:spcAft>
                <a:spcPts val="1200"/>
              </a:spcAft>
              <a:buNone/>
              <a:defRPr sz="1200" b="0" i="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78722"/>
            <a:ext cx="5652000" cy="3229200"/>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Bild durch Klicken auf Symbol hinzufügen</a:t>
            </a:r>
            <a:endParaRPr lang="de-CH"/>
          </a:p>
        </p:txBody>
      </p:sp>
      <p:sp>
        <p:nvSpPr>
          <p:cNvPr id="6"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2F7BA337-EA6D-4B39-8E52-F328DB675C8A}" type="datetime1">
              <a:rPr lang="de-CH" smtClean="0"/>
              <a:pPr/>
              <a:t>24.09.2025</a:t>
            </a:fld>
            <a:endParaRPr lang="de-CH"/>
          </a:p>
        </p:txBody>
      </p:sp>
      <p:sp>
        <p:nvSpPr>
          <p:cNvPr id="4" name="Bildplatzhalter 3"/>
          <p:cNvSpPr>
            <a:spLocks noGrp="1"/>
          </p:cNvSpPr>
          <p:nvPr>
            <p:ph type="pic" sz="quarter" idx="16" hasCustomPrompt="1"/>
          </p:nvPr>
        </p:nvSpPr>
        <p:spPr>
          <a:xfrm>
            <a:off x="436304" y="284865"/>
            <a:ext cx="792000" cy="792000"/>
          </a:xfrm>
          <a:prstGeom prst="ellipse">
            <a:avLst/>
          </a:prstGeom>
        </p:spPr>
        <p:txBody>
          <a:bodyPr anchor="ctr">
            <a:normAutofit/>
          </a:bodyPr>
          <a:lstStyle>
            <a:lvl1pPr marL="0" indent="0" algn="ctr">
              <a:spcAft>
                <a:spcPts val="0"/>
              </a:spcAft>
              <a:buNone/>
              <a:defRPr sz="700" b="0" i="0">
                <a:latin typeface="Gotham Office" panose="02000000000000000000" pitchFamily="2" charset="0"/>
              </a:defRPr>
            </a:lvl1pPr>
          </a:lstStyle>
          <a:p>
            <a:r>
              <a:rPr lang="de-CH"/>
              <a:t>Button</a:t>
            </a:r>
            <a:br>
              <a:rPr lang="de-CH"/>
            </a:br>
            <a:r>
              <a:rPr lang="de-CH"/>
              <a:t>durch</a:t>
            </a:r>
            <a:br>
              <a:rPr lang="de-CH"/>
            </a:br>
            <a:r>
              <a:rPr lang="de-CH"/>
              <a:t>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8F7B8818-2AF4-FA47-86F2-CBA376CD25DE}"/>
              </a:ext>
            </a:extLst>
          </p:cNvPr>
          <p:cNvSpPr>
            <a:spLocks noGrp="1"/>
          </p:cNvSpPr>
          <p:nvPr>
            <p:ph type="body" sz="quarter" idx="18" hasCustomPrompt="1"/>
          </p:nvPr>
        </p:nvSpPr>
        <p:spPr>
          <a:xfrm>
            <a:off x="1331537" y="805561"/>
            <a:ext cx="7380000"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39768199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990"/>
            <a:ext cx="8280000" cy="536307"/>
          </a:xfrm>
        </p:spPr>
        <p:txBody>
          <a:bodyPr tIns="104400"/>
          <a:lstStyle>
            <a:lvl1pPr>
              <a:defRPr b="1">
                <a:latin typeface="Gotham Office" panose="02000000000000000000" pitchFamily="2" charset="0"/>
              </a:defRPr>
            </a:lvl1pPr>
          </a:lstStyle>
          <a:p>
            <a:r>
              <a:rPr lang="de-DE"/>
              <a:t>Diagramm,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2"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Diagrammplatzhalter 8"/>
          <p:cNvSpPr>
            <a:spLocks noGrp="1"/>
          </p:cNvSpPr>
          <p:nvPr>
            <p:ph type="chart" sz="quarter" idx="14"/>
          </p:nvPr>
        </p:nvSpPr>
        <p:spPr>
          <a:xfrm>
            <a:off x="431800" y="1929195"/>
            <a:ext cx="5652000" cy="2592251"/>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Diagramm durch Klicken auf Symbol hinzufügen</a:t>
            </a:r>
            <a:endParaRPr lang="de-CH"/>
          </a:p>
        </p:txBody>
      </p:sp>
      <p:sp>
        <p:nvSpPr>
          <p:cNvPr id="8"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4A52203A-F546-46E3-B297-D4A2DEB87FE3}" type="datetime1">
              <a:rPr lang="de-DE" smtClean="0"/>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10" name="Textplatzhalter 6">
            <a:extLst>
              <a:ext uri="{FF2B5EF4-FFF2-40B4-BE49-F238E27FC236}">
                <a16:creationId xmlns:a16="http://schemas.microsoft.com/office/drawing/2014/main" id="{3DF5D3C2-798C-AE44-AFFF-D32A669E261C}"/>
              </a:ext>
            </a:extLst>
          </p:cNvPr>
          <p:cNvSpPr>
            <a:spLocks noGrp="1"/>
          </p:cNvSpPr>
          <p:nvPr>
            <p:ph type="body" sz="quarter" idx="17" hasCustomPrompt="1"/>
          </p:nvPr>
        </p:nvSpPr>
        <p:spPr>
          <a:xfrm>
            <a:off x="431801" y="805560"/>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4" name="Textplatzhalter 13">
            <a:extLst>
              <a:ext uri="{FF2B5EF4-FFF2-40B4-BE49-F238E27FC236}">
                <a16:creationId xmlns:a16="http://schemas.microsoft.com/office/drawing/2014/main" id="{4BDE43F0-12AE-4940-93F2-6A07B29C36BA}"/>
              </a:ext>
            </a:extLst>
          </p:cNvPr>
          <p:cNvSpPr>
            <a:spLocks noGrp="1"/>
          </p:cNvSpPr>
          <p:nvPr>
            <p:ph type="body" sz="quarter" idx="18" hasCustomPrompt="1"/>
          </p:nvPr>
        </p:nvSpPr>
        <p:spPr>
          <a:xfrm>
            <a:off x="6372227" y="1993901"/>
            <a:ext cx="2339975" cy="2527300"/>
          </a:xfrm>
        </p:spPr>
        <p:txBody>
          <a:bodyPr/>
          <a:lstStyle>
            <a:lvl1pPr>
              <a:spcAft>
                <a:spcPts val="600"/>
              </a:spcAft>
              <a:defRPr sz="1200"/>
            </a:lvl1pPr>
            <a:lvl2pPr marL="975" indent="0">
              <a:buNone/>
              <a:defRPr sz="1200"/>
            </a:lvl2pPr>
            <a:lvl3pPr marL="180967"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979397853"/>
      </p:ext>
    </p:extLst>
  </p:cSld>
  <p:clrMapOvr>
    <a:masterClrMapping/>
  </p:clrMapOvr>
  <p:extLst>
    <p:ext uri="{DCECCB84-F9BA-43D5-87BE-67443E8EF086}">
      <p15:sldGuideLst xmlns:p15="http://schemas.microsoft.com/office/powerpoint/2012/main">
        <p15:guide id="1" orient="horz" pos="1348">
          <p15:clr>
            <a:srgbClr val="FBAE40"/>
          </p15:clr>
        </p15:guide>
        <p15:guide id="2" pos="401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martArt 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1083"/>
            <a:ext cx="8280000" cy="536307"/>
          </a:xfrm>
        </p:spPr>
        <p:txBody>
          <a:bodyPr tIns="104400"/>
          <a:lstStyle>
            <a:lvl1pPr>
              <a:defRPr b="1">
                <a:latin typeface="Gotham Office" panose="02000000000000000000" pitchFamily="2" charset="0"/>
              </a:defRPr>
            </a:lvl1pPr>
          </a:lstStyle>
          <a:p>
            <a:r>
              <a:rPr lang="de-DE"/>
              <a:t>SmartArt Objekt, 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Textplatzhalter 6"/>
          <p:cNvSpPr>
            <a:spLocks noGrp="1"/>
          </p:cNvSpPr>
          <p:nvPr>
            <p:ph type="body" sz="quarter" idx="13" hasCustomPrompt="1"/>
          </p:nvPr>
        </p:nvSpPr>
        <p:spPr>
          <a:xfrm>
            <a:off x="431802"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fld id="{9628CBB8-E599-41EE-B70D-3188DE61A3E8}" type="datetime1">
              <a:rPr lang="de-DE" smtClean="0"/>
              <a:t>24.09.2025</a:t>
            </a:fld>
            <a:endParaRPr lang="de-CH"/>
          </a:p>
        </p:txBody>
      </p:sp>
      <p:sp>
        <p:nvSpPr>
          <p:cNvPr id="8" name="Bildplatzhalter 7"/>
          <p:cNvSpPr>
            <a:spLocks noGrp="1"/>
          </p:cNvSpPr>
          <p:nvPr>
            <p:ph type="pic" sz="quarter" idx="16" hasCustomPrompt="1"/>
          </p:nvPr>
        </p:nvSpPr>
        <p:spPr>
          <a:xfrm>
            <a:off x="1384300" y="2378075"/>
            <a:ext cx="1152000" cy="1152000"/>
          </a:xfrm>
          <a:prstGeom prst="ellipse">
            <a:avLst/>
          </a:prstGeom>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01EA49C5-F9FB-E448-8F44-AD2E6F383C2E}"/>
              </a:ext>
            </a:extLst>
          </p:cNvPr>
          <p:cNvSpPr>
            <a:spLocks noGrp="1"/>
          </p:cNvSpPr>
          <p:nvPr>
            <p:ph type="body" sz="quarter" idx="18" hasCustomPrompt="1"/>
          </p:nvPr>
        </p:nvSpPr>
        <p:spPr>
          <a:xfrm>
            <a:off x="431801" y="805561"/>
            <a:ext cx="8275749" cy="36146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0" name="Textplatzhalter 13">
            <a:extLst>
              <a:ext uri="{FF2B5EF4-FFF2-40B4-BE49-F238E27FC236}">
                <a16:creationId xmlns:a16="http://schemas.microsoft.com/office/drawing/2014/main" id="{E1FE00DB-66B5-4145-B820-B2450D15B3AF}"/>
              </a:ext>
            </a:extLst>
          </p:cNvPr>
          <p:cNvSpPr>
            <a:spLocks noGrp="1"/>
          </p:cNvSpPr>
          <p:nvPr>
            <p:ph type="body" sz="quarter" idx="19" hasCustomPrompt="1"/>
          </p:nvPr>
        </p:nvSpPr>
        <p:spPr>
          <a:xfrm>
            <a:off x="6372227" y="1993901"/>
            <a:ext cx="2339975" cy="2527300"/>
          </a:xfrm>
        </p:spPr>
        <p:txBody>
          <a:bodyPr/>
          <a:lstStyle>
            <a:lvl1pPr>
              <a:spcAft>
                <a:spcPts val="600"/>
              </a:spcAft>
              <a:defRPr sz="1200"/>
            </a:lvl1pPr>
            <a:lvl2pPr marL="975" indent="0">
              <a:buNone/>
              <a:defRPr sz="1200"/>
            </a:lvl2pPr>
            <a:lvl3pPr marL="180967"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324953192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rgani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676"/>
            <a:ext cx="8280000" cy="536307"/>
          </a:xfrm>
        </p:spPr>
        <p:txBody>
          <a:bodyPr tIns="104400"/>
          <a:lstStyle>
            <a:lvl1pPr>
              <a:defRPr b="1">
                <a:latin typeface="Gotham Office" panose="02000000000000000000" pitchFamily="2" charset="0"/>
              </a:defRPr>
            </a:lvl1pPr>
          </a:lstStyle>
          <a:p>
            <a:r>
              <a:rPr lang="de-DE"/>
              <a:t>Organigramm,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2" y="1313172"/>
            <a:ext cx="8280400" cy="610878"/>
          </a:xfrm>
          <a:prstGeom prst="rect">
            <a:avLst/>
          </a:prstGeom>
        </p:spPr>
        <p:txBody>
          <a:bodyPr lIns="0" tIns="0" rIns="0" bIns="0"/>
          <a:lstStyle>
            <a:lvl1pPr marL="0" indent="0">
              <a:spcAft>
                <a:spcPts val="0"/>
              </a:spcAft>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SmartArt-Platzhalter 8"/>
          <p:cNvSpPr>
            <a:spLocks noGrp="1"/>
          </p:cNvSpPr>
          <p:nvPr>
            <p:ph type="dgm" sz="quarter" idx="14" hasCustomPrompt="1"/>
          </p:nvPr>
        </p:nvSpPr>
        <p:spPr>
          <a:xfrm>
            <a:off x="431802" y="1934451"/>
            <a:ext cx="8280400" cy="2584999"/>
          </a:xfrm>
          <a:prstGeom prst="rect">
            <a:avLst/>
          </a:prstGeom>
        </p:spPr>
        <p:txBody>
          <a:bodyPr lIns="72000" tIns="72000"/>
          <a:lstStyle>
            <a:lvl1pPr marL="0" indent="0">
              <a:buNone/>
              <a:defRPr sz="800" b="0" i="0">
                <a:solidFill>
                  <a:schemeClr val="tx1"/>
                </a:solidFill>
                <a:latin typeface="Gotham Office" panose="02000000000000000000" pitchFamily="2" charset="0"/>
                <a:cs typeface="Arial" pitchFamily="34" charset="0"/>
              </a:defRPr>
            </a:lvl1pPr>
          </a:lstStyle>
          <a:p>
            <a:r>
              <a:rPr lang="de-CH"/>
              <a:t>Organigramm durch Klicken auf Symbol hinzufügen</a:t>
            </a:r>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3D49DB94-E53F-42F1-9B38-C4DB0BB3DD4E}"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B0EC9961-8250-294F-B9B8-B129FDE23BF6}"/>
              </a:ext>
            </a:extLst>
          </p:cNvPr>
          <p:cNvSpPr>
            <a:spLocks noGrp="1"/>
          </p:cNvSpPr>
          <p:nvPr>
            <p:ph type="body" sz="quarter" idx="17" hasCustomPrompt="1"/>
          </p:nvPr>
        </p:nvSpPr>
        <p:spPr>
          <a:xfrm>
            <a:off x="431801"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46825403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Fragen/Antwor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7038ED1-BA53-474D-847E-707A99B3F53E}"/>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4298" b="4460"/>
          <a:stretch/>
        </p:blipFill>
        <p:spPr>
          <a:xfrm>
            <a:off x="3257299" y="1330562"/>
            <a:ext cx="2623982" cy="2628000"/>
          </a:xfrm>
          <a:prstGeom prst="rect">
            <a:avLst/>
          </a:prstGeom>
        </p:spPr>
      </p:pic>
      <p:sp>
        <p:nvSpPr>
          <p:cNvPr id="2" name="Titel 1"/>
          <p:cNvSpPr>
            <a:spLocks noGrp="1"/>
          </p:cNvSpPr>
          <p:nvPr>
            <p:ph type="title" hasCustomPrompt="1"/>
          </p:nvPr>
        </p:nvSpPr>
        <p:spPr>
          <a:xfrm>
            <a:off x="432259" y="269843"/>
            <a:ext cx="8280000" cy="467239"/>
          </a:xfrm>
        </p:spPr>
        <p:txBody>
          <a:bodyPr tIns="36000"/>
          <a:lstStyle>
            <a:lvl1pPr>
              <a:defRPr sz="2800" b="1">
                <a:solidFill>
                  <a:schemeClr val="bg1"/>
                </a:solidFill>
                <a:latin typeface="Gotham Office" panose="02000000000000000000" pitchFamily="2" charset="0"/>
              </a:defRPr>
            </a:lvl1pPr>
          </a:lstStyle>
          <a:p>
            <a:r>
              <a:rPr lang="de-DE"/>
              <a:t>Q&amp;A: Eure Fragen an uns</a:t>
            </a:r>
            <a:endParaRPr lang="de-CH"/>
          </a:p>
        </p:txBody>
      </p:sp>
      <p:pic>
        <p:nvPicPr>
          <p:cNvPr id="6" name="Grafik 5"/>
          <p:cNvPicPr>
            <a:picLocks noChangeAspect="1"/>
          </p:cNvPicPr>
          <p:nvPr userDrawn="1"/>
        </p:nvPicPr>
        <p:blipFill rotWithShape="1">
          <a:blip r:embed="rId2">
            <a:extLst>
              <a:ext uri="{28A0092B-C50C-407E-A947-70E740481C1C}">
                <a14:useLocalDpi xmlns:a14="http://schemas.microsoft.com/office/drawing/2010/main" val="0"/>
              </a:ext>
            </a:extLst>
          </a:blip>
          <a:srcRect r="4298" b="4460"/>
          <a:stretch/>
        </p:blipFill>
        <p:spPr>
          <a:xfrm>
            <a:off x="3257299" y="1330562"/>
            <a:ext cx="2623982" cy="2628000"/>
          </a:xfrm>
          <a:prstGeom prst="rect">
            <a:avLst/>
          </a:prstGeom>
        </p:spPr>
      </p:pic>
    </p:spTree>
    <p:extLst>
      <p:ext uri="{BB962C8B-B14F-4D97-AF65-F5344CB8AC3E}">
        <p14:creationId xmlns:p14="http://schemas.microsoft.com/office/powerpoint/2010/main" val="10983799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bspann [Druck]">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ADFB1CA-D461-E341-B47A-91E89D27943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Oval 6">
            <a:extLst>
              <a:ext uri="{FF2B5EF4-FFF2-40B4-BE49-F238E27FC236}">
                <a16:creationId xmlns:a16="http://schemas.microsoft.com/office/drawing/2014/main" id="{CEB7CCA7-8835-CD41-9FBC-8BF156B9C60D}"/>
              </a:ext>
            </a:extLst>
          </p:cNvPr>
          <p:cNvSpPr>
            <a:spLocks noChangeAspect="1"/>
          </p:cNvSpPr>
          <p:nvPr userDrawn="1"/>
        </p:nvSpPr>
        <p:spPr>
          <a:xfrm>
            <a:off x="3222000" y="1004837"/>
            <a:ext cx="2700000" cy="2700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6" name="Textfeld 5"/>
          <p:cNvSpPr txBox="1"/>
          <p:nvPr/>
        </p:nvSpPr>
        <p:spPr>
          <a:xfrm>
            <a:off x="431802" y="1955505"/>
            <a:ext cx="8280400" cy="794080"/>
          </a:xfrm>
          <a:prstGeom prst="rect">
            <a:avLst/>
          </a:prstGeom>
          <a:noFill/>
        </p:spPr>
        <p:txBody>
          <a:bodyPr wrap="square" lIns="0" tIns="126000" rIns="0" bIns="0" rtlCol="0">
            <a:spAutoFit/>
          </a:bodyPr>
          <a:lstStyle/>
          <a:p>
            <a:pPr algn="ctr">
              <a:lnSpc>
                <a:spcPts val="5200"/>
              </a:lnSpc>
            </a:pPr>
            <a:r>
              <a:rPr lang="de-CH" sz="4500" b="1" i="0" spc="10">
                <a:solidFill>
                  <a:schemeClr val="bg1"/>
                </a:solidFill>
                <a:latin typeface="Gotham Office" panose="02000000000000000000" pitchFamily="2" charset="0"/>
                <a:cs typeface="Arial" pitchFamily="34" charset="0"/>
              </a:rPr>
              <a:t>Danke.</a:t>
            </a:r>
          </a:p>
        </p:txBody>
      </p:sp>
      <p:pic>
        <p:nvPicPr>
          <p:cNvPr id="11" name="Grafik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4537407"/>
            <a:ext cx="1440000" cy="411430"/>
          </a:xfrm>
          <a:prstGeom prst="rect">
            <a:avLst/>
          </a:prstGeom>
        </p:spPr>
      </p:pic>
    </p:spTree>
    <p:extLst>
      <p:ext uri="{BB962C8B-B14F-4D97-AF65-F5344CB8AC3E}">
        <p14:creationId xmlns:p14="http://schemas.microsoft.com/office/powerpoint/2010/main" val="3219085180"/>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elfolie: Icon [Druck]">
    <p:spTree>
      <p:nvGrpSpPr>
        <p:cNvPr id="1" name=""/>
        <p:cNvGrpSpPr/>
        <p:nvPr/>
      </p:nvGrpSpPr>
      <p:grpSpPr>
        <a:xfrm>
          <a:off x="0" y="0"/>
          <a:ext cx="0" cy="0"/>
          <a:chOff x="0" y="0"/>
          <a:chExt cx="0" cy="0"/>
        </a:xfrm>
      </p:grpSpPr>
      <p:sp>
        <p:nvSpPr>
          <p:cNvPr id="10" name="Rechteck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b="0" i="0">
              <a:latin typeface="Gotham Office" panose="02000000000000000000" pitchFamily="2" charset="0"/>
            </a:endParaRPr>
          </a:p>
        </p:txBody>
      </p:sp>
      <p:sp>
        <p:nvSpPr>
          <p:cNvPr id="7" name="Oval 6">
            <a:extLst>
              <a:ext uri="{FF2B5EF4-FFF2-40B4-BE49-F238E27FC236}">
                <a16:creationId xmlns:a16="http://schemas.microsoft.com/office/drawing/2014/main" id="{A32D16B8-E0F3-7C46-B44C-FF771881BAD2}"/>
              </a:ext>
            </a:extLst>
          </p:cNvPr>
          <p:cNvSpPr>
            <a:spLocks noChangeAspect="1"/>
          </p:cNvSpPr>
          <p:nvPr userDrawn="1"/>
        </p:nvSpPr>
        <p:spPr>
          <a:xfrm>
            <a:off x="572038" y="983730"/>
            <a:ext cx="1944000" cy="1944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4537241"/>
            <a:ext cx="1440000" cy="411430"/>
          </a:xfrm>
          <a:prstGeom prst="rect">
            <a:avLst/>
          </a:prstGeom>
        </p:spPr>
      </p:pic>
      <p:sp>
        <p:nvSpPr>
          <p:cNvPr id="5" name="Titel 4"/>
          <p:cNvSpPr>
            <a:spLocks noGrp="1"/>
          </p:cNvSpPr>
          <p:nvPr>
            <p:ph type="title" hasCustomPrompt="1"/>
          </p:nvPr>
        </p:nvSpPr>
        <p:spPr>
          <a:xfrm>
            <a:off x="1383178" y="1526133"/>
            <a:ext cx="7329022" cy="797917"/>
          </a:xfrm>
        </p:spPr>
        <p:txBody>
          <a:bodyPr wrap="square">
            <a:spAutoFit/>
          </a:bodyPr>
          <a:lstStyle>
            <a:lvl1pPr>
              <a:defRPr sz="4500" b="1">
                <a:latin typeface="Gotham Office" panose="02000000000000000000" pitchFamily="2" charset="0"/>
              </a:defRPr>
            </a:lvl1pPr>
          </a:lstStyle>
          <a:p>
            <a:r>
              <a:rPr lang="de-DE"/>
              <a:t>Titel 45 </a:t>
            </a:r>
            <a:r>
              <a:rPr lang="de-DE" err="1"/>
              <a:t>pt</a:t>
            </a:r>
            <a:r>
              <a:rPr lang="de-DE"/>
              <a:t>.</a:t>
            </a:r>
            <a:endParaRPr lang="de-CH"/>
          </a:p>
        </p:txBody>
      </p:sp>
      <p:sp>
        <p:nvSpPr>
          <p:cNvPr id="9" name="Textplatzhalter 8"/>
          <p:cNvSpPr>
            <a:spLocks noGrp="1"/>
          </p:cNvSpPr>
          <p:nvPr>
            <p:ph type="body" sz="quarter" idx="12" hasCustomPrompt="1"/>
          </p:nvPr>
        </p:nvSpPr>
        <p:spPr>
          <a:xfrm>
            <a:off x="1406708" y="2356917"/>
            <a:ext cx="7305492" cy="267184"/>
          </a:xfrm>
          <a:prstGeom prst="rect">
            <a:avLst/>
          </a:prstGeom>
        </p:spPr>
        <p:txBody>
          <a:bodyPr wrap="square" lIns="0" tIns="36000" rIns="0" bIns="0">
            <a:spAutoFit/>
          </a:bodyPr>
          <a:lstStyle>
            <a:lvl1pPr marL="0" marR="0" indent="0" algn="l" defTabSz="914378" rtl="0" eaLnBrk="1" fontAlgn="auto" latinLnBrk="0" hangingPunct="1">
              <a:lnSpc>
                <a:spcPct val="100000"/>
              </a:lnSpc>
              <a:spcBef>
                <a:spcPts val="0"/>
              </a:spcBef>
              <a:spcAft>
                <a:spcPts val="0"/>
              </a:spcAft>
              <a:buClrTx/>
              <a:buSzPct val="110000"/>
              <a:buFont typeface="Arial" pitchFamily="34" charset="0"/>
              <a:buNone/>
              <a:tabLst/>
              <a:defRPr sz="1500" b="0" i="0">
                <a:latin typeface="Gotham Office" panose="02000000000000000000" pitchFamily="2" charset="0"/>
              </a:defRPr>
            </a:lvl1pPr>
          </a:lstStyle>
          <a:p>
            <a:pPr marL="0" marR="0" lvl="0" indent="0" algn="l" defTabSz="914378" rtl="0" eaLnBrk="1" fontAlgn="auto" latinLnBrk="0" hangingPunct="1">
              <a:lnSpc>
                <a:spcPct val="100000"/>
              </a:lnSpc>
              <a:spcBef>
                <a:spcPts val="0"/>
              </a:spcBef>
              <a:spcAft>
                <a:spcPts val="600"/>
              </a:spcAft>
              <a:buClrTx/>
              <a:buSzPct val="110000"/>
              <a:buFont typeface="Arial" pitchFamily="34" charset="0"/>
              <a:buNone/>
              <a:tabLst/>
              <a:defRPr/>
            </a:pPr>
            <a:r>
              <a:rPr lang="de-DE"/>
              <a:t>Ort, Datum</a:t>
            </a:r>
            <a:endParaRPr lang="de-CH"/>
          </a:p>
        </p:txBody>
      </p:sp>
    </p:spTree>
    <p:extLst>
      <p:ext uri="{BB962C8B-B14F-4D97-AF65-F5344CB8AC3E}">
        <p14:creationId xmlns:p14="http://schemas.microsoft.com/office/powerpoint/2010/main" val="4236967889"/>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36" y="198439"/>
            <a:ext cx="8279964" cy="536307"/>
          </a:xfrm>
        </p:spPr>
        <p:txBody>
          <a:bodyPr tIns="104400"/>
          <a:lstStyle>
            <a:lvl1pPr>
              <a:defRPr b="1" baseline="0">
                <a:latin typeface="Gotham Office" panose="02000000000000000000" pitchFamily="2" charset="0"/>
              </a:defRPr>
            </a:lvl1pPr>
          </a:lstStyle>
          <a:p>
            <a:r>
              <a:rPr lang="de-DE"/>
              <a:t>Agenda, Titel in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baseline="0">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Textplatzhalter 5"/>
          <p:cNvSpPr>
            <a:spLocks noGrp="1"/>
          </p:cNvSpPr>
          <p:nvPr>
            <p:ph type="body" sz="quarter" idx="15" hasCustomPrompt="1"/>
          </p:nvPr>
        </p:nvSpPr>
        <p:spPr>
          <a:xfrm>
            <a:off x="432257" y="1533594"/>
            <a:ext cx="8278467" cy="2972419"/>
          </a:xfrm>
        </p:spPr>
        <p:txBody>
          <a:bodyPr/>
          <a:lstStyle>
            <a:lvl1pPr>
              <a:defRPr b="1" i="0" baseline="0">
                <a:latin typeface="Gotham Office" panose="02000000000000000000" pitchFamily="2" charset="0"/>
              </a:defRPr>
            </a:lvl1pPr>
            <a:lvl2pPr>
              <a:defRPr>
                <a:latin typeface="Gotham Office" panose="02000000000000000000" pitchFamily="2" charset="0"/>
              </a:defRPr>
            </a:lvl2pPr>
            <a:lvl3pPr marL="180971">
              <a:defRPr>
                <a:latin typeface="Gotham Office" panose="02000000000000000000" pitchFamily="2" charset="0"/>
              </a:defRPr>
            </a:lvl3pPr>
            <a:lvl4pPr marL="180971">
              <a:defRPr>
                <a:latin typeface="Gotham Office" panose="02000000000000000000" pitchFamily="2" charset="0"/>
              </a:defRPr>
            </a:lvl4p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10" name="Datumsplatzhalter 4"/>
          <p:cNvSpPr>
            <a:spLocks noGrp="1"/>
          </p:cNvSpPr>
          <p:nvPr>
            <p:ph type="dt" sz="half" idx="2"/>
          </p:nvPr>
        </p:nvSpPr>
        <p:spPr>
          <a:xfrm>
            <a:off x="1512020" y="4737189"/>
            <a:ext cx="1440000" cy="237600"/>
          </a:xfrm>
          <a:prstGeom prst="rect">
            <a:avLst/>
          </a:prstGeom>
        </p:spPr>
        <p:txBody>
          <a:bodyPr vert="horz" lIns="0" tIns="0" rIns="0" bIns="0" rtlCol="0" anchor="b"/>
          <a:lstStyle>
            <a:lvl1pPr algn="l">
              <a:defRPr sz="800" b="0" i="0" baseline="0">
                <a:solidFill>
                  <a:schemeClr val="tx1"/>
                </a:solidFill>
                <a:latin typeface="Gotham Office" panose="02000000000000000000" pitchFamily="2" charset="0"/>
              </a:defRPr>
            </a:lvl1pPr>
          </a:lstStyle>
          <a:p>
            <a:fld id="{B1B21B4D-874C-43C1-8A48-2933D8846223}" type="datetime1">
              <a:rPr lang="de-DE" smtClean="0"/>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7" name="Textplatzhalter 6">
            <a:extLst>
              <a:ext uri="{FF2B5EF4-FFF2-40B4-BE49-F238E27FC236}">
                <a16:creationId xmlns:a16="http://schemas.microsoft.com/office/drawing/2014/main" id="{288B9B1C-958C-FF4C-A359-5C3E6E17BACA}"/>
              </a:ext>
            </a:extLst>
          </p:cNvPr>
          <p:cNvSpPr>
            <a:spLocks noGrp="1"/>
          </p:cNvSpPr>
          <p:nvPr>
            <p:ph type="body" sz="quarter" idx="13" hasCustomPrompt="1"/>
          </p:nvPr>
        </p:nvSpPr>
        <p:spPr>
          <a:xfrm>
            <a:off x="431800" y="805561"/>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216690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8625" y="198688"/>
            <a:ext cx="8280400" cy="536307"/>
          </a:xfrm>
        </p:spPr>
        <p:txBody>
          <a:bodyPr tIns="104400"/>
          <a:lstStyle>
            <a:lvl1pPr>
              <a:defRPr b="1" baseline="0">
                <a:latin typeface="Gotham Office" panose="02000000000000000000" pitchFamily="2" charset="0"/>
              </a:defRPr>
            </a:lvl1pPr>
          </a:lstStyle>
          <a:p>
            <a:r>
              <a:rPr lang="de-DE"/>
              <a:t>Hier steht eine Headline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1" y="1534593"/>
            <a:ext cx="8280400" cy="2974843"/>
          </a:xfrm>
          <a:prstGeom prst="rect">
            <a:avLst/>
          </a:prstGeom>
        </p:spPr>
        <p:txBody>
          <a:bodyPr lIns="0" tIns="0" rIns="0" bIns="0"/>
          <a:lstStyle>
            <a:lvl1pPr marL="0" indent="0">
              <a:spcAft>
                <a:spcPts val="1200"/>
              </a:spcAft>
              <a:buNone/>
              <a:defRPr sz="1500" b="0" i="0" baseline="0">
                <a:latin typeface="Gotham Office" panose="02000000000000000000" pitchFamily="2" charset="0"/>
              </a:defRPr>
            </a:lvl1pPr>
            <a:lvl2pPr marL="0" indent="0">
              <a:spcAft>
                <a:spcPts val="1200"/>
              </a:spcAft>
              <a:buNone/>
              <a:defRPr sz="1500" b="0"/>
            </a:lvl2pPr>
            <a:lvl3pPr marL="0" indent="0">
              <a:buNone/>
              <a:defRPr sz="1200" b="0" i="0" baseline="0">
                <a:latin typeface="Gotham Office" panose="02000000000000000000" pitchFamily="2"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6"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CA97CA1F-BE0B-4D79-95E3-551329136FDC}"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7" name="Textplatzhalter 6">
            <a:extLst>
              <a:ext uri="{FF2B5EF4-FFF2-40B4-BE49-F238E27FC236}">
                <a16:creationId xmlns:a16="http://schemas.microsoft.com/office/drawing/2014/main" id="{9CA77698-087A-AB47-B7D8-12324B815661}"/>
              </a:ext>
            </a:extLst>
          </p:cNvPr>
          <p:cNvSpPr>
            <a:spLocks noGrp="1"/>
          </p:cNvSpPr>
          <p:nvPr>
            <p:ph type="body" sz="quarter" idx="13"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945829354"/>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2434560"/>
            <a:ext cx="2340000" cy="2077200"/>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0BCED620-9DCA-42A6-8226-E6A4FD53ABAD}" type="datetime1">
              <a:rPr lang="de-DE" smtClean="0"/>
              <a:t>24.09.2025</a:t>
            </a:fld>
            <a:endParaRPr lang="de-CH"/>
          </a:p>
        </p:txBody>
      </p:sp>
      <p:sp>
        <p:nvSpPr>
          <p:cNvPr id="4" name="Fußzeilenplatzhalter 3"/>
          <p:cNvSpPr>
            <a:spLocks noGrp="1"/>
          </p:cNvSpPr>
          <p:nvPr>
            <p:ph type="ftr" sz="quarter" idx="16"/>
          </p:nvPr>
        </p:nvSpPr>
        <p:spPr/>
        <p:txBody>
          <a:body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800" y="805559"/>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489078" y="1741697"/>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Tree>
    <p:extLst>
      <p:ext uri="{BB962C8B-B14F-4D97-AF65-F5344CB8AC3E}">
        <p14:creationId xmlns:p14="http://schemas.microsoft.com/office/powerpoint/2010/main" val="108925765"/>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1349596"/>
            <a:ext cx="2340000" cy="3162164"/>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40D5171F-B437-4367-BE01-1AA636F33C06}" type="datetime1">
              <a:rPr lang="de-DE" smtClean="0"/>
              <a:t>24.09.2025</a:t>
            </a:fld>
            <a:endParaRPr lang="de-CH"/>
          </a:p>
        </p:txBody>
      </p:sp>
      <p:sp>
        <p:nvSpPr>
          <p:cNvPr id="4" name="Fußzeilenplatzhalter 3"/>
          <p:cNvSpPr>
            <a:spLocks noGrp="1"/>
          </p:cNvSpPr>
          <p:nvPr>
            <p:ph type="ftr" sz="quarter" idx="16"/>
          </p:nvPr>
        </p:nvSpPr>
        <p:spPr/>
        <p:txBody>
          <a:bodyPr/>
          <a:lstStyle>
            <a:lvl1pPr>
              <a:defRPr>
                <a:solidFill>
                  <a:schemeClr val="tx1"/>
                </a:solidFill>
              </a:defRPr>
            </a:lvl1pPr>
          </a:lstStyle>
          <a:p>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414673742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rund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 mit runde Bilder.</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EDCEAC02-FDCD-497A-A6C2-C9F775A504BD}" type="datetime1">
              <a:rPr lang="de-CH" smtClean="0"/>
              <a:pPr/>
              <a:t>24.09.2025</a:t>
            </a:fld>
            <a:endParaRPr lang="de-CH"/>
          </a:p>
        </p:txBody>
      </p:sp>
      <p:sp>
        <p:nvSpPr>
          <p:cNvPr id="6" name="Bildplatzhalter 5"/>
          <p:cNvSpPr>
            <a:spLocks noGrp="1"/>
          </p:cNvSpPr>
          <p:nvPr>
            <p:ph type="pic" sz="quarter" idx="12" hasCustomPrompt="1"/>
          </p:nvPr>
        </p:nvSpPr>
        <p:spPr>
          <a:xfrm>
            <a:off x="432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8" name="Bildplatzhalter 7"/>
          <p:cNvSpPr>
            <a:spLocks noGrp="1"/>
          </p:cNvSpPr>
          <p:nvPr>
            <p:ph type="pic" sz="quarter" idx="13" hasCustomPrompt="1"/>
          </p:nvPr>
        </p:nvSpPr>
        <p:spPr>
          <a:xfrm>
            <a:off x="3096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0" name="Bildplatzhalter 9"/>
          <p:cNvSpPr>
            <a:spLocks noGrp="1"/>
          </p:cNvSpPr>
          <p:nvPr>
            <p:ph type="pic" sz="quarter" idx="14" hasCustomPrompt="1"/>
          </p:nvPr>
        </p:nvSpPr>
        <p:spPr>
          <a:xfrm>
            <a:off x="5760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2" name="Textplatzhalter 11"/>
          <p:cNvSpPr>
            <a:spLocks noGrp="1"/>
          </p:cNvSpPr>
          <p:nvPr>
            <p:ph type="body" sz="quarter" idx="15" hasCustomPrompt="1"/>
          </p:nvPr>
        </p:nvSpPr>
        <p:spPr>
          <a:xfrm>
            <a:off x="432000" y="3038680"/>
            <a:ext cx="2520000" cy="1468315"/>
          </a:xfrm>
        </p:spPr>
        <p:txBody>
          <a:bodyPr/>
          <a:lstStyle>
            <a:lvl1pPr marL="0" indent="0">
              <a:spcAft>
                <a:spcPts val="600"/>
              </a:spcAft>
              <a:buNone/>
              <a:defRPr b="1" baseline="0">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r>
              <a:rPr lang="de-DE"/>
              <a:t> </a:t>
            </a:r>
          </a:p>
          <a:p>
            <a:pPr lvl="1"/>
            <a:r>
              <a:rPr lang="de-DE"/>
              <a:t>Lauftext, 15 </a:t>
            </a:r>
            <a:r>
              <a:rPr lang="de-DE" err="1"/>
              <a:t>pt</a:t>
            </a:r>
            <a:endParaRPr lang="de-DE"/>
          </a:p>
          <a:p>
            <a:pPr lvl="1"/>
            <a:r>
              <a:rPr lang="de-DE"/>
              <a:t>Lauftext, 15 </a:t>
            </a:r>
            <a:r>
              <a:rPr lang="de-DE" err="1"/>
              <a:t>pt</a:t>
            </a:r>
            <a:endParaRPr lang="de-DE"/>
          </a:p>
        </p:txBody>
      </p:sp>
      <p:sp>
        <p:nvSpPr>
          <p:cNvPr id="14" name="Textplatzhalter 13"/>
          <p:cNvSpPr>
            <a:spLocks noGrp="1"/>
          </p:cNvSpPr>
          <p:nvPr>
            <p:ph type="body" sz="quarter" idx="16" hasCustomPrompt="1"/>
          </p:nvPr>
        </p:nvSpPr>
        <p:spPr>
          <a:xfrm>
            <a:off x="3096000" y="3039430"/>
            <a:ext cx="2520000" cy="1467565"/>
          </a:xfrm>
        </p:spPr>
        <p:txBody>
          <a:bodyPr/>
          <a:lstStyle>
            <a:lvl1pPr marL="0" indent="0">
              <a:spcAft>
                <a:spcPts val="600"/>
              </a:spcAft>
              <a:buNone/>
              <a:defRPr b="1">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7" name="Textplatzhalter 6"/>
          <p:cNvSpPr>
            <a:spLocks noGrp="1"/>
          </p:cNvSpPr>
          <p:nvPr>
            <p:ph type="body" sz="quarter" idx="17" hasCustomPrompt="1"/>
          </p:nvPr>
        </p:nvSpPr>
        <p:spPr>
          <a:xfrm>
            <a:off x="5760000" y="3039430"/>
            <a:ext cx="2520000" cy="1467565"/>
          </a:xfrm>
        </p:spPr>
        <p:txBody>
          <a:bodyPr/>
          <a:lstStyle>
            <a:lvl1pPr marL="0" indent="0">
              <a:spcAft>
                <a:spcPts val="600"/>
              </a:spcAft>
              <a:buNone/>
              <a:defRPr b="1">
                <a:latin typeface="Gotham Office" panose="02000000000000000000" pitchFamily="2" charset="0"/>
              </a:defRPr>
            </a:lvl1pPr>
            <a:lvl2pPr marL="144000" indent="-144000">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3" name="Fußzeilenplatzhalter 2"/>
          <p:cNvSpPr>
            <a:spLocks noGrp="1"/>
          </p:cNvSpPr>
          <p:nvPr>
            <p:ph type="ftr" sz="quarter" idx="18"/>
          </p:nvPr>
        </p:nvSpPr>
        <p:spPr/>
        <p:txBody>
          <a:bodyPr/>
          <a:lstStyle/>
          <a:p>
            <a:endParaRPr lang="de-CH"/>
          </a:p>
        </p:txBody>
      </p:sp>
      <p:sp>
        <p:nvSpPr>
          <p:cNvPr id="13" name="Textplatzhalter 6">
            <a:extLst>
              <a:ext uri="{FF2B5EF4-FFF2-40B4-BE49-F238E27FC236}">
                <a16:creationId xmlns:a16="http://schemas.microsoft.com/office/drawing/2014/main" id="{A708070B-FCC4-344F-9229-D61DD84FF886}"/>
              </a:ext>
            </a:extLst>
          </p:cNvPr>
          <p:cNvSpPr>
            <a:spLocks noGrp="1"/>
          </p:cNvSpPr>
          <p:nvPr>
            <p:ph type="body" sz="quarter" idx="19"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650075116"/>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mit Butt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33312" y="200388"/>
            <a:ext cx="7378947" cy="536307"/>
          </a:xfrm>
        </p:spPr>
        <p:txBody>
          <a:bodyPr/>
          <a:lstStyle>
            <a:lvl1pPr>
              <a:defRPr b="1" baseline="0">
                <a:latin typeface="Gotham Office" panose="02000000000000000000" pitchFamily="2" charset="0"/>
              </a:defRPr>
            </a:lvl1pPr>
          </a:lstStyle>
          <a:p>
            <a:r>
              <a:rPr lang="de-DE"/>
              <a:t>Titel mit Button,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74162" y="1352067"/>
            <a:ext cx="2340000" cy="3164400"/>
          </a:xfrm>
          <a:prstGeom prst="rect">
            <a:avLst/>
          </a:prstGeom>
        </p:spPr>
        <p:txBody>
          <a:bodyPr lIns="0" tIns="0" rIns="0" bIns="0"/>
          <a:lstStyle>
            <a:lvl1pPr marL="0" indent="0">
              <a:spcAft>
                <a:spcPts val="1200"/>
              </a:spcAft>
              <a:buNone/>
              <a:defRPr sz="1200" b="0" i="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78722"/>
            <a:ext cx="5652000" cy="3229200"/>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Bild durch Klicken auf Symbol hinzufügen</a:t>
            </a:r>
            <a:endParaRPr lang="de-CH"/>
          </a:p>
        </p:txBody>
      </p:sp>
      <p:sp>
        <p:nvSpPr>
          <p:cNvPr id="6"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C29C7173-C144-452E-B8C5-1F7E11F64EE1}" type="datetime1">
              <a:rPr lang="de-DE" smtClean="0"/>
              <a:t>24.09.2025</a:t>
            </a:fld>
            <a:endParaRPr lang="de-CH"/>
          </a:p>
        </p:txBody>
      </p:sp>
      <p:sp>
        <p:nvSpPr>
          <p:cNvPr id="4" name="Bildplatzhalter 3"/>
          <p:cNvSpPr>
            <a:spLocks noGrp="1"/>
          </p:cNvSpPr>
          <p:nvPr>
            <p:ph type="pic" sz="quarter" idx="16" hasCustomPrompt="1"/>
          </p:nvPr>
        </p:nvSpPr>
        <p:spPr>
          <a:xfrm>
            <a:off x="436304" y="284865"/>
            <a:ext cx="792000" cy="792000"/>
          </a:xfrm>
          <a:prstGeom prst="ellipse">
            <a:avLst/>
          </a:prstGeom>
        </p:spPr>
        <p:txBody>
          <a:bodyPr anchor="ctr">
            <a:normAutofit/>
          </a:bodyPr>
          <a:lstStyle>
            <a:lvl1pPr marL="0" indent="0" algn="ctr">
              <a:spcAft>
                <a:spcPts val="0"/>
              </a:spcAft>
              <a:buNone/>
              <a:defRPr sz="700" b="0" i="0">
                <a:latin typeface="Gotham Office" panose="02000000000000000000" pitchFamily="2" charset="0"/>
              </a:defRPr>
            </a:lvl1pPr>
          </a:lstStyle>
          <a:p>
            <a:r>
              <a:rPr lang="de-CH"/>
              <a:t>Button</a:t>
            </a:r>
            <a:br>
              <a:rPr lang="de-CH"/>
            </a:br>
            <a:r>
              <a:rPr lang="de-CH"/>
              <a:t>durch</a:t>
            </a:r>
            <a:br>
              <a:rPr lang="de-CH"/>
            </a:br>
            <a:r>
              <a:rPr lang="de-CH"/>
              <a:t>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8F7B8818-2AF4-FA47-86F2-CBA376CD25DE}"/>
              </a:ext>
            </a:extLst>
          </p:cNvPr>
          <p:cNvSpPr>
            <a:spLocks noGrp="1"/>
          </p:cNvSpPr>
          <p:nvPr>
            <p:ph type="body" sz="quarter" idx="18" hasCustomPrompt="1"/>
          </p:nvPr>
        </p:nvSpPr>
        <p:spPr>
          <a:xfrm>
            <a:off x="1331537" y="805561"/>
            <a:ext cx="7380000"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560594512"/>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 und rund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3"/>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 mit runde Bilder.</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3820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9BB1D61-87A8-4001-82A4-16FB04468AE9}" type="datetime1">
              <a:rPr lang="de-DE" smtClean="0"/>
              <a:t>24.09.2025</a:t>
            </a:fld>
            <a:endParaRPr lang="de-CH"/>
          </a:p>
        </p:txBody>
      </p:sp>
      <p:sp>
        <p:nvSpPr>
          <p:cNvPr id="6" name="Bildplatzhalter 5"/>
          <p:cNvSpPr>
            <a:spLocks noGrp="1"/>
          </p:cNvSpPr>
          <p:nvPr>
            <p:ph type="pic" sz="quarter" idx="12" hasCustomPrompt="1"/>
          </p:nvPr>
        </p:nvSpPr>
        <p:spPr>
          <a:xfrm>
            <a:off x="432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8" name="Bildplatzhalter 7"/>
          <p:cNvSpPr>
            <a:spLocks noGrp="1"/>
          </p:cNvSpPr>
          <p:nvPr>
            <p:ph type="pic" sz="quarter" idx="13" hasCustomPrompt="1"/>
          </p:nvPr>
        </p:nvSpPr>
        <p:spPr>
          <a:xfrm>
            <a:off x="3096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0" name="Bildplatzhalter 9"/>
          <p:cNvSpPr>
            <a:spLocks noGrp="1"/>
          </p:cNvSpPr>
          <p:nvPr>
            <p:ph type="pic" sz="quarter" idx="14" hasCustomPrompt="1"/>
          </p:nvPr>
        </p:nvSpPr>
        <p:spPr>
          <a:xfrm>
            <a:off x="5760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2" name="Textplatzhalter 11"/>
          <p:cNvSpPr>
            <a:spLocks noGrp="1"/>
          </p:cNvSpPr>
          <p:nvPr>
            <p:ph type="body" sz="quarter" idx="15" hasCustomPrompt="1"/>
          </p:nvPr>
        </p:nvSpPr>
        <p:spPr>
          <a:xfrm>
            <a:off x="432000" y="3038681"/>
            <a:ext cx="2520000" cy="1468315"/>
          </a:xfrm>
        </p:spPr>
        <p:txBody>
          <a:bodyPr/>
          <a:lstStyle>
            <a:lvl1pPr marL="0" indent="0">
              <a:spcAft>
                <a:spcPts val="600"/>
              </a:spcAft>
              <a:buNone/>
              <a:defRPr b="1" baseline="0">
                <a:latin typeface="Gotham Office" panose="02000000000000000000" pitchFamily="2" charset="0"/>
              </a:defRPr>
            </a:lvl1pPr>
            <a:lvl2pPr marL="143996" indent="-143996">
              <a:spcAft>
                <a:spcPts val="600"/>
              </a:spcAft>
              <a:defRPr>
                <a:latin typeface="Gotham Office" panose="02000000000000000000" pitchFamily="2" charset="0"/>
              </a:defRPr>
            </a:lvl2pPr>
          </a:lstStyle>
          <a:p>
            <a:pPr lvl="0"/>
            <a:r>
              <a:rPr lang="de-DE"/>
              <a:t>Hinweistext, 15 </a:t>
            </a:r>
            <a:r>
              <a:rPr lang="de-DE" err="1"/>
              <a:t>pt</a:t>
            </a:r>
            <a:r>
              <a:rPr lang="de-DE"/>
              <a:t> </a:t>
            </a:r>
          </a:p>
          <a:p>
            <a:pPr lvl="1"/>
            <a:r>
              <a:rPr lang="de-DE"/>
              <a:t>Lauftext, 15 </a:t>
            </a:r>
            <a:r>
              <a:rPr lang="de-DE" err="1"/>
              <a:t>pt</a:t>
            </a:r>
            <a:endParaRPr lang="de-DE"/>
          </a:p>
          <a:p>
            <a:pPr lvl="1"/>
            <a:r>
              <a:rPr lang="de-DE"/>
              <a:t>Lauftext, 15 </a:t>
            </a:r>
            <a:r>
              <a:rPr lang="de-DE" err="1"/>
              <a:t>pt</a:t>
            </a:r>
            <a:endParaRPr lang="de-DE"/>
          </a:p>
        </p:txBody>
      </p:sp>
      <p:sp>
        <p:nvSpPr>
          <p:cNvPr id="14" name="Textplatzhalter 13"/>
          <p:cNvSpPr>
            <a:spLocks noGrp="1"/>
          </p:cNvSpPr>
          <p:nvPr>
            <p:ph type="body" sz="quarter" idx="16" hasCustomPrompt="1"/>
          </p:nvPr>
        </p:nvSpPr>
        <p:spPr>
          <a:xfrm>
            <a:off x="3096000" y="3039431"/>
            <a:ext cx="2520000" cy="1467565"/>
          </a:xfrm>
        </p:spPr>
        <p:txBody>
          <a:bodyPr/>
          <a:lstStyle>
            <a:lvl1pPr marL="0" indent="0">
              <a:spcAft>
                <a:spcPts val="600"/>
              </a:spcAft>
              <a:buNone/>
              <a:defRPr b="1">
                <a:latin typeface="Gotham Office" panose="02000000000000000000" pitchFamily="2" charset="0"/>
              </a:defRPr>
            </a:lvl1pPr>
            <a:lvl2pPr marL="143996" indent="-143996">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7" name="Textplatzhalter 6"/>
          <p:cNvSpPr>
            <a:spLocks noGrp="1"/>
          </p:cNvSpPr>
          <p:nvPr>
            <p:ph type="body" sz="quarter" idx="17" hasCustomPrompt="1"/>
          </p:nvPr>
        </p:nvSpPr>
        <p:spPr>
          <a:xfrm>
            <a:off x="5760000" y="3039431"/>
            <a:ext cx="2520000" cy="1467565"/>
          </a:xfrm>
        </p:spPr>
        <p:txBody>
          <a:bodyPr/>
          <a:lstStyle>
            <a:lvl1pPr marL="0" indent="0">
              <a:spcAft>
                <a:spcPts val="600"/>
              </a:spcAft>
              <a:buNone/>
              <a:defRPr b="1">
                <a:latin typeface="Gotham Office" panose="02000000000000000000" pitchFamily="2" charset="0"/>
              </a:defRPr>
            </a:lvl1pPr>
            <a:lvl2pPr marL="143996" indent="-143996">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3" name="Fußzeilenplatzhalter 2"/>
          <p:cNvSpPr>
            <a:spLocks noGrp="1"/>
          </p:cNvSpPr>
          <p:nvPr>
            <p:ph type="ftr" sz="quarter" idx="18"/>
          </p:nvPr>
        </p:nvSpPr>
        <p:spPr/>
        <p:txBody>
          <a:bodyPr/>
          <a:lstStyle/>
          <a:p>
            <a:endParaRPr lang="de-CH"/>
          </a:p>
        </p:txBody>
      </p:sp>
      <p:sp>
        <p:nvSpPr>
          <p:cNvPr id="13" name="Textplatzhalter 6">
            <a:extLst>
              <a:ext uri="{FF2B5EF4-FFF2-40B4-BE49-F238E27FC236}">
                <a16:creationId xmlns:a16="http://schemas.microsoft.com/office/drawing/2014/main" id="{A708070B-FCC4-344F-9229-D61DD84FF886}"/>
              </a:ext>
            </a:extLst>
          </p:cNvPr>
          <p:cNvSpPr>
            <a:spLocks noGrp="1"/>
          </p:cNvSpPr>
          <p:nvPr>
            <p:ph type="body" sz="quarter" idx="19"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919746977"/>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3"/>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793B9ACC-38F1-42D7-97AC-2D0CC1E678A1}" type="datetime1">
              <a:rPr lang="de-DE" smtClean="0"/>
              <a:t>24.09.2025</a:t>
            </a:fld>
            <a:endParaRPr lang="de-CH"/>
          </a:p>
        </p:txBody>
      </p:sp>
      <p:sp>
        <p:nvSpPr>
          <p:cNvPr id="3" name="Fußzeilenplatzhalter 2"/>
          <p:cNvSpPr>
            <a:spLocks noGrp="1"/>
          </p:cNvSpPr>
          <p:nvPr>
            <p:ph type="ftr" sz="quarter" idx="12"/>
          </p:nvPr>
        </p:nvSpPr>
        <p:spPr/>
        <p:txBody>
          <a:bodyPr/>
          <a:lstStyle/>
          <a:p>
            <a:endParaRPr lang="de-CH"/>
          </a:p>
        </p:txBody>
      </p:sp>
      <p:sp>
        <p:nvSpPr>
          <p:cNvPr id="6" name="Textplatzhalter 6">
            <a:extLst>
              <a:ext uri="{FF2B5EF4-FFF2-40B4-BE49-F238E27FC236}">
                <a16:creationId xmlns:a16="http://schemas.microsoft.com/office/drawing/2014/main" id="{74787655-25FE-2248-B20F-0F8DB9DF0556}"/>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4389152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0289" y="201611"/>
            <a:ext cx="8280000" cy="536307"/>
          </a:xfrm>
        </p:spPr>
        <p:txBody>
          <a:bodyPr tIns="104400"/>
          <a:lstStyle>
            <a:lvl1pPr>
              <a:defRPr b="1" baseline="0">
                <a:latin typeface="Gotham Office" panose="02000000000000000000" pitchFamily="2" charset="0"/>
              </a:defRPr>
            </a:lvl1pPr>
          </a:lstStyle>
          <a:p>
            <a:r>
              <a:rPr lang="de-DE"/>
              <a:t>Halb-Halb-Teilung. Bild/Text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2953"/>
            <a:ext cx="3776399" cy="863836"/>
          </a:xfrm>
          <a:prstGeom prst="rect">
            <a:avLst/>
          </a:prstGeom>
        </p:spPr>
        <p:txBody>
          <a:bodyPr lIns="0" tIns="0" rIns="0" bIns="0"/>
          <a:lstStyle>
            <a:lvl1pPr marL="0" indent="0">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10" name="Bildplatzhalter 8"/>
          <p:cNvSpPr>
            <a:spLocks noGrp="1"/>
          </p:cNvSpPr>
          <p:nvPr>
            <p:ph type="pic" sz="quarter" idx="15"/>
          </p:nvPr>
        </p:nvSpPr>
        <p:spPr>
          <a:xfrm>
            <a:off x="4572200" y="1278958"/>
            <a:ext cx="4140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12" name="Textplatzhalter 11"/>
          <p:cNvSpPr>
            <a:spLocks noGrp="1"/>
          </p:cNvSpPr>
          <p:nvPr>
            <p:ph type="body" sz="quarter" idx="16" hasCustomPrompt="1"/>
          </p:nvPr>
        </p:nvSpPr>
        <p:spPr>
          <a:xfrm>
            <a:off x="431800" y="2182803"/>
            <a:ext cx="3776400" cy="2325356"/>
          </a:xfrm>
          <a:prstGeom prst="rect">
            <a:avLst/>
          </a:prstGeom>
        </p:spPr>
        <p:txBody>
          <a:bodyPr lIns="0" tIns="0" rIns="0" bIns="0"/>
          <a:lstStyle>
            <a:lvl1pPr marL="0" indent="0">
              <a:buFont typeface="Arial" pitchFamily="34" charset="0"/>
              <a:buNone/>
              <a:defRPr sz="1500" b="1" i="0">
                <a:latin typeface="Gotham Office" panose="02000000000000000000" pitchFamily="2" charset="0"/>
                <a:cs typeface="Arial" pitchFamily="34" charset="0"/>
              </a:defRPr>
            </a:lvl1pPr>
            <a:lvl2pPr marL="0" indent="0">
              <a:buNone/>
              <a:defRPr>
                <a:latin typeface="Arial" pitchFamily="34" charset="0"/>
                <a:cs typeface="Arial" pitchFamily="34" charset="0"/>
              </a:defRPr>
            </a:lvl2pPr>
            <a:lvl3pPr marL="215995" indent="-215995">
              <a:buFont typeface="+mj-lt"/>
              <a:buAutoNum type="arabicPeriod"/>
              <a:defRPr sz="1500" b="0" i="0" baseline="0">
                <a:latin typeface="Gotham Office" panose="02000000000000000000" pitchFamily="2" charset="0"/>
              </a:defRPr>
            </a:lvl3pPr>
          </a:lstStyle>
          <a:p>
            <a:pPr lvl="0"/>
            <a:r>
              <a:rPr lang="de-DE"/>
              <a:t>Zwischenüberschrift</a:t>
            </a:r>
          </a:p>
          <a:p>
            <a:pPr lvl="2"/>
            <a:r>
              <a:rPr lang="de-DE"/>
              <a:t>Lauftext, 15 </a:t>
            </a:r>
            <a:r>
              <a:rPr lang="de-DE" err="1"/>
              <a:t>pt</a:t>
            </a:r>
            <a:r>
              <a:rPr lang="de-DE"/>
              <a:t>.</a:t>
            </a:r>
          </a:p>
          <a:p>
            <a:pPr lvl="2"/>
            <a:r>
              <a:rPr lang="de-DE"/>
              <a:t>Lauftext, 15 </a:t>
            </a:r>
            <a:r>
              <a:rPr lang="de-DE" err="1"/>
              <a:t>pt</a:t>
            </a:r>
            <a:r>
              <a:rPr lang="de-DE"/>
              <a:t>.</a:t>
            </a:r>
          </a:p>
          <a:p>
            <a:pPr lvl="2"/>
            <a:r>
              <a:rPr lang="de-DE"/>
              <a:t>Lauftext, 15 </a:t>
            </a:r>
            <a:r>
              <a:rPr lang="de-DE" err="1"/>
              <a:t>pt</a:t>
            </a:r>
            <a:r>
              <a:rPr lang="de-DE"/>
              <a:t>.</a:t>
            </a:r>
            <a:endParaRPr lang="de-CH"/>
          </a:p>
        </p:txBody>
      </p:sp>
      <p:sp>
        <p:nvSpPr>
          <p:cNvPr id="8"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CE2E54D8-21D3-4E8C-8299-19C96962297D}" type="datetime1">
              <a:rPr lang="de-DE" smtClean="0"/>
              <a:t>24.09.2025</a:t>
            </a:fld>
            <a:endParaRPr lang="de-CH"/>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2D25ADF9-E5BB-7545-8752-D551A61A7E46}"/>
              </a:ext>
            </a:extLst>
          </p:cNvPr>
          <p:cNvSpPr>
            <a:spLocks noGrp="1"/>
          </p:cNvSpPr>
          <p:nvPr>
            <p:ph type="body" sz="quarter" idx="18"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477807969"/>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mit dr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3"/>
            <a:ext cx="8280000" cy="536307"/>
          </a:xfrm>
        </p:spPr>
        <p:txBody>
          <a:bodyPr tIns="104400"/>
          <a:lstStyle>
            <a:lvl1pPr>
              <a:defRPr b="1" baseline="0">
                <a:latin typeface="Gotham Office" panose="02000000000000000000" pitchFamily="2" charset="0"/>
              </a:defRPr>
            </a:lvl1pPr>
          </a:lstStyle>
          <a:p>
            <a:r>
              <a:rPr lang="de-DE"/>
              <a:t>Titel mit drei Bilder ohne Abstand,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6691" y="1282291"/>
            <a:ext cx="4135111" cy="3229200"/>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7" name="Bildplatzhalter 5"/>
          <p:cNvSpPr>
            <a:spLocks noGrp="1"/>
          </p:cNvSpPr>
          <p:nvPr>
            <p:ph type="pic" sz="quarter" idx="13"/>
          </p:nvPr>
        </p:nvSpPr>
        <p:spPr>
          <a:xfrm>
            <a:off x="4573915" y="1278915"/>
            <a:ext cx="4140000" cy="1612577"/>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8" name="Bildplatzhalter 5"/>
          <p:cNvSpPr>
            <a:spLocks noGrp="1"/>
          </p:cNvSpPr>
          <p:nvPr>
            <p:ph type="pic" sz="quarter" idx="14"/>
          </p:nvPr>
        </p:nvSpPr>
        <p:spPr>
          <a:xfrm>
            <a:off x="4573915" y="2898903"/>
            <a:ext cx="4140000" cy="1612577"/>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9" name="Datumsplatzhalter 4"/>
          <p:cNvSpPr>
            <a:spLocks noGrp="1"/>
          </p:cNvSpPr>
          <p:nvPr>
            <p:ph type="dt" sz="half" idx="2"/>
          </p:nvPr>
        </p:nvSpPr>
        <p:spPr>
          <a:xfrm>
            <a:off x="1512130" y="4746384"/>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BB50B0D8-DA09-4AE1-B52B-9AFDFCCAE681}"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10" name="Textplatzhalter 6">
            <a:extLst>
              <a:ext uri="{FF2B5EF4-FFF2-40B4-BE49-F238E27FC236}">
                <a16:creationId xmlns:a16="http://schemas.microsoft.com/office/drawing/2014/main" id="{0599A817-4F1F-B243-AB7F-77D1C3BDBD05}"/>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58938584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ennseite mit Farbverlauf">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7BBD0E-91E5-A945-A2FF-8A2420F9C0B7}"/>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432259" y="267063"/>
            <a:ext cx="8280000" cy="467239"/>
          </a:xfrm>
        </p:spPr>
        <p:txBody>
          <a:bodyPr tIns="36000"/>
          <a:lstStyle>
            <a:lvl1pPr>
              <a:defRPr sz="2800" b="1" i="0">
                <a:solidFill>
                  <a:schemeClr val="bg1"/>
                </a:solidFill>
                <a:latin typeface="Gotham Office" panose="02000000000000000000" pitchFamily="2" charset="0"/>
              </a:defRPr>
            </a:lvl1pPr>
          </a:lstStyle>
          <a:p>
            <a:r>
              <a:rPr lang="de-DE"/>
              <a:t>Traktandum Masterformat</a:t>
            </a:r>
            <a:endParaRPr lang="de-CH"/>
          </a:p>
        </p:txBody>
      </p:sp>
    </p:spTree>
    <p:extLst>
      <p:ext uri="{BB962C8B-B14F-4D97-AF65-F5344CB8AC3E}">
        <p14:creationId xmlns:p14="http://schemas.microsoft.com/office/powerpoint/2010/main" val="3948972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ennseite mit kurzen Fazit [Druc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A30D25E-2051-4F42-B69B-EC283D149F6C}"/>
              </a:ext>
            </a:extLst>
          </p:cNvPr>
          <p:cNvSpPr>
            <a:spLocks noChangeAspect="1"/>
          </p:cNvSpPr>
          <p:nvPr userDrawn="1"/>
        </p:nvSpPr>
        <p:spPr>
          <a:xfrm>
            <a:off x="394503" y="955444"/>
            <a:ext cx="1908000" cy="1908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1325563" y="1513830"/>
            <a:ext cx="7381986" cy="1080145"/>
          </a:xfrm>
        </p:spPr>
        <p:txBody>
          <a:bodyPr tIns="0"/>
          <a:lstStyle>
            <a:lvl1pPr>
              <a:defRPr sz="3500" b="1" baseline="0">
                <a:latin typeface="Gotham Office" panose="02000000000000000000" pitchFamily="2" charset="0"/>
              </a:defRPr>
            </a:lvl1pPr>
          </a:lstStyle>
          <a:p>
            <a:r>
              <a:rPr lang="de-DE"/>
              <a:t>Trennseite mit einem kurzen</a:t>
            </a:r>
            <a:br>
              <a:rPr lang="de-DE"/>
            </a:br>
            <a:r>
              <a:rPr lang="de-DE"/>
              <a:t>Fazit in 35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2FE4D02-0C50-49E3-B9F3-F6C772E47F8C}" type="datetime1">
              <a:rPr lang="de-DE" smtClean="0"/>
              <a:t>24.09.2025</a:t>
            </a:fld>
            <a:endParaRPr lang="de-CH"/>
          </a:p>
        </p:txBody>
      </p:sp>
      <p:sp>
        <p:nvSpPr>
          <p:cNvPr id="9" name="Fußzeilenplatzhalter 2">
            <a:extLst>
              <a:ext uri="{FF2B5EF4-FFF2-40B4-BE49-F238E27FC236}">
                <a16:creationId xmlns:a16="http://schemas.microsoft.com/office/drawing/2014/main" id="{3DBED4FC-CD6B-2543-BCF8-351A3BE1D29B}"/>
              </a:ext>
            </a:extLst>
          </p:cNvPr>
          <p:cNvSpPr>
            <a:spLocks noGrp="1"/>
          </p:cNvSpPr>
          <p:nvPr>
            <p:ph type="ftr" sz="quarter" idx="15"/>
          </p:nvPr>
        </p:nvSpPr>
        <p:spPr>
          <a:xfrm>
            <a:off x="2954724" y="4738613"/>
            <a:ext cx="3086100" cy="237600"/>
          </a:xfrm>
        </p:spPr>
        <p:txBody>
          <a:bodyPr/>
          <a:lstStyle/>
          <a:p>
            <a:endParaRPr lang="de-CH"/>
          </a:p>
        </p:txBody>
      </p:sp>
    </p:spTree>
    <p:extLst>
      <p:ext uri="{BB962C8B-B14F-4D97-AF65-F5344CB8AC3E}">
        <p14:creationId xmlns:p14="http://schemas.microsoft.com/office/powerpoint/2010/main" val="634280804"/>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Vollflächige Bildseite 1">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1585" b="13542"/>
          <a:stretch/>
        </p:blipFill>
        <p:spPr>
          <a:xfrm>
            <a:off x="0" y="-32164"/>
            <a:ext cx="9144000" cy="5173942"/>
          </a:xfrm>
          <a:prstGeom prst="rect">
            <a:avLst/>
          </a:prstGeom>
        </p:spPr>
      </p:pic>
      <p:sp>
        <p:nvSpPr>
          <p:cNvPr id="2" name="Titel 1"/>
          <p:cNvSpPr>
            <a:spLocks noGrp="1"/>
          </p:cNvSpPr>
          <p:nvPr>
            <p:ph type="title" hasCustomPrompt="1"/>
          </p:nvPr>
        </p:nvSpPr>
        <p:spPr>
          <a:xfrm>
            <a:off x="422155" y="266670"/>
            <a:ext cx="8280000" cy="898126"/>
          </a:xfrm>
        </p:spPr>
        <p:txBody>
          <a:bodyPr tIns="36000"/>
          <a:lstStyle>
            <a:lvl1pPr>
              <a:defRPr b="1" i="0">
                <a:latin typeface="Gotham Office" panose="02000000000000000000" pitchFamily="2" charset="0"/>
              </a:defRPr>
            </a:lvl1pPr>
          </a:lstStyle>
          <a:p>
            <a:r>
              <a:rPr lang="de-DE"/>
              <a:t>Vollflächige Bildseite mit Spruch </a:t>
            </a:r>
            <a:br>
              <a:rPr lang="de-DE"/>
            </a:br>
            <a:r>
              <a:rPr lang="de-DE"/>
              <a:t>in 28 </a:t>
            </a:r>
            <a:r>
              <a:rPr lang="de-DE" err="1"/>
              <a:t>pt</a:t>
            </a:r>
            <a:r>
              <a:rPr lang="de-DE"/>
              <a:t>.</a:t>
            </a:r>
            <a:endParaRPr lang="de-CH"/>
          </a:p>
        </p:txBody>
      </p:sp>
    </p:spTree>
    <p:extLst>
      <p:ext uri="{BB962C8B-B14F-4D97-AF65-F5344CB8AC3E}">
        <p14:creationId xmlns:p14="http://schemas.microsoft.com/office/powerpoint/2010/main" val="32240699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61" y="199988"/>
            <a:ext cx="8279941" cy="536307"/>
          </a:xfrm>
        </p:spPr>
        <p:txBody>
          <a:bodyPr tIns="104400"/>
          <a:lstStyle>
            <a:lvl1pPr>
              <a:defRPr b="1">
                <a:latin typeface="Gotham Office" panose="02000000000000000000" pitchFamily="2" charset="0"/>
              </a:defRPr>
            </a:lvl1pPr>
          </a:lstStyle>
          <a:p>
            <a:r>
              <a:rPr lang="de-DE"/>
              <a:t>Tabelle,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1"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1801" y="1929715"/>
            <a:ext cx="8280400" cy="2573969"/>
          </a:xfrm>
          <a:prstGeom prst="rect">
            <a:avLst/>
          </a:prstGeom>
        </p:spPr>
        <p:txBody>
          <a:bodyPr lIns="72000" tIns="72000"/>
          <a:lstStyle>
            <a:lvl1pPr marL="0" indent="0">
              <a:buNone/>
              <a:defRPr sz="800" b="0" i="0" baseline="0">
                <a:latin typeface="Gotham Office" panose="02000000000000000000" pitchFamily="2" charset="0"/>
                <a:cs typeface="Arial" pitchFamily="34" charset="0"/>
              </a:defRPr>
            </a:lvl1pPr>
          </a:lstStyle>
          <a:p>
            <a:r>
              <a:rPr lang="de-DE"/>
              <a:t>Tabelle durch Klicken auf Symbol hinzufügen</a:t>
            </a:r>
            <a:endParaRPr lang="de-CH"/>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F79558C-1091-4D4F-BB29-C47A6999EC15}"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D7721BAB-8DC5-F144-8244-D0DD17299EC5}"/>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848854721"/>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990"/>
            <a:ext cx="8280000" cy="536307"/>
          </a:xfrm>
        </p:spPr>
        <p:txBody>
          <a:bodyPr tIns="104400"/>
          <a:lstStyle>
            <a:lvl1pPr>
              <a:defRPr b="1">
                <a:latin typeface="Gotham Office" panose="02000000000000000000" pitchFamily="2" charset="0"/>
              </a:defRPr>
            </a:lvl1pPr>
          </a:lstStyle>
          <a:p>
            <a:r>
              <a:rPr lang="de-DE"/>
              <a:t>Diagramm,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1"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Diagrammplatzhalter 8"/>
          <p:cNvSpPr>
            <a:spLocks noGrp="1"/>
          </p:cNvSpPr>
          <p:nvPr>
            <p:ph type="chart" sz="quarter" idx="14"/>
          </p:nvPr>
        </p:nvSpPr>
        <p:spPr>
          <a:xfrm>
            <a:off x="431800" y="1929194"/>
            <a:ext cx="5652000" cy="2592251"/>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Diagramm durch Klicken auf Symbol hinzufügen</a:t>
            </a:r>
            <a:endParaRPr lang="de-CH"/>
          </a:p>
        </p:txBody>
      </p:sp>
      <p:sp>
        <p:nvSpPr>
          <p:cNvPr id="8"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7B9A180C-B7BF-4760-80BB-F474BAA9B54A}" type="datetime1">
              <a:rPr lang="de-DE" smtClean="0"/>
              <a:t>24.09.2025</a:t>
            </a:fld>
            <a:endParaRPr lang="de-CH"/>
          </a:p>
        </p:txBody>
      </p:sp>
      <p:sp>
        <p:nvSpPr>
          <p:cNvPr id="3" name="Fußzeilenplatzhalter 2"/>
          <p:cNvSpPr>
            <a:spLocks noGrp="1"/>
          </p:cNvSpPr>
          <p:nvPr>
            <p:ph type="ftr" sz="quarter" idx="16"/>
          </p:nvPr>
        </p:nvSpPr>
        <p:spPr/>
        <p:txBody>
          <a:bodyPr/>
          <a:lstStyle/>
          <a:p>
            <a:endParaRPr lang="de-CH"/>
          </a:p>
        </p:txBody>
      </p:sp>
      <p:sp>
        <p:nvSpPr>
          <p:cNvPr id="10" name="Textplatzhalter 6">
            <a:extLst>
              <a:ext uri="{FF2B5EF4-FFF2-40B4-BE49-F238E27FC236}">
                <a16:creationId xmlns:a16="http://schemas.microsoft.com/office/drawing/2014/main" id="{3DF5D3C2-798C-AE44-AFFF-D32A669E261C}"/>
              </a:ext>
            </a:extLst>
          </p:cNvPr>
          <p:cNvSpPr>
            <a:spLocks noGrp="1"/>
          </p:cNvSpPr>
          <p:nvPr>
            <p:ph type="body" sz="quarter" idx="17" hasCustomPrompt="1"/>
          </p:nvPr>
        </p:nvSpPr>
        <p:spPr>
          <a:xfrm>
            <a:off x="431800" y="805560"/>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4" name="Textplatzhalter 13">
            <a:extLst>
              <a:ext uri="{FF2B5EF4-FFF2-40B4-BE49-F238E27FC236}">
                <a16:creationId xmlns:a16="http://schemas.microsoft.com/office/drawing/2014/main" id="{4BDE43F0-12AE-4940-93F2-6A07B29C36BA}"/>
              </a:ext>
            </a:extLst>
          </p:cNvPr>
          <p:cNvSpPr>
            <a:spLocks noGrp="1"/>
          </p:cNvSpPr>
          <p:nvPr>
            <p:ph type="body" sz="quarter" idx="18" hasCustomPrompt="1"/>
          </p:nvPr>
        </p:nvSpPr>
        <p:spPr>
          <a:xfrm>
            <a:off x="6372226" y="1993901"/>
            <a:ext cx="2339975" cy="2527300"/>
          </a:xfrm>
        </p:spPr>
        <p:txBody>
          <a:bodyPr/>
          <a:lstStyle>
            <a:lvl1pPr>
              <a:spcAft>
                <a:spcPts val="600"/>
              </a:spcAft>
              <a:defRPr sz="1200"/>
            </a:lvl1pPr>
            <a:lvl2pPr marL="975" indent="0">
              <a:buNone/>
              <a:defRPr sz="1200"/>
            </a:lvl2pPr>
            <a:lvl3pPr marL="180971"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1534383406"/>
      </p:ext>
    </p:extLst>
  </p:cSld>
  <p:clrMapOvr>
    <a:masterClrMapping/>
  </p:clrMapOvr>
  <p:extLst>
    <p:ext uri="{DCECCB84-F9BA-43D5-87BE-67443E8EF086}">
      <p15:sldGuideLst xmlns:p15="http://schemas.microsoft.com/office/powerpoint/2012/main">
        <p15:guide id="1" orient="horz" pos="1348">
          <p15:clr>
            <a:srgbClr val="FBAE40"/>
          </p15:clr>
        </p15:guide>
        <p15:guide id="2" pos="401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2"/>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EDCEAC02-FDCD-497A-A6C2-C9F775A504BD}" type="datetime1">
              <a:rPr lang="de-CH" smtClean="0"/>
              <a:pPr/>
              <a:t>24.09.2025</a:t>
            </a:fld>
            <a:endParaRPr lang="de-CH"/>
          </a:p>
        </p:txBody>
      </p:sp>
      <p:sp>
        <p:nvSpPr>
          <p:cNvPr id="3" name="Fußzeilenplatzhalter 2"/>
          <p:cNvSpPr>
            <a:spLocks noGrp="1"/>
          </p:cNvSpPr>
          <p:nvPr>
            <p:ph type="ftr" sz="quarter" idx="12"/>
          </p:nvPr>
        </p:nvSpPr>
        <p:spPr/>
        <p:txBody>
          <a:bodyPr/>
          <a:lstStyle/>
          <a:p>
            <a:endParaRPr lang="de-CH"/>
          </a:p>
        </p:txBody>
      </p:sp>
      <p:sp>
        <p:nvSpPr>
          <p:cNvPr id="6" name="Textplatzhalter 6">
            <a:extLst>
              <a:ext uri="{FF2B5EF4-FFF2-40B4-BE49-F238E27FC236}">
                <a16:creationId xmlns:a16="http://schemas.microsoft.com/office/drawing/2014/main" id="{74787655-25FE-2248-B20F-0F8DB9DF0556}"/>
              </a:ext>
            </a:extLst>
          </p:cNvPr>
          <p:cNvSpPr>
            <a:spLocks noGrp="1"/>
          </p:cNvSpPr>
          <p:nvPr>
            <p:ph type="body" sz="quarter" idx="17"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9447781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martArt 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1083"/>
            <a:ext cx="8280000" cy="536307"/>
          </a:xfrm>
        </p:spPr>
        <p:txBody>
          <a:bodyPr tIns="104400"/>
          <a:lstStyle>
            <a:lvl1pPr>
              <a:defRPr b="1">
                <a:latin typeface="Gotham Office" panose="02000000000000000000" pitchFamily="2" charset="0"/>
              </a:defRPr>
            </a:lvl1pPr>
          </a:lstStyle>
          <a:p>
            <a:r>
              <a:rPr lang="de-DE"/>
              <a:t>SmartArt Objekt, 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Textplatzhalter 6"/>
          <p:cNvSpPr>
            <a:spLocks noGrp="1"/>
          </p:cNvSpPr>
          <p:nvPr>
            <p:ph type="body" sz="quarter" idx="13" hasCustomPrompt="1"/>
          </p:nvPr>
        </p:nvSpPr>
        <p:spPr>
          <a:xfrm>
            <a:off x="431801"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7"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fld id="{9DE92233-0752-4600-B663-05D997ADEFAC}" type="datetime1">
              <a:rPr lang="de-DE" smtClean="0"/>
              <a:t>24.09.2025</a:t>
            </a:fld>
            <a:endParaRPr lang="de-CH"/>
          </a:p>
        </p:txBody>
      </p:sp>
      <p:sp>
        <p:nvSpPr>
          <p:cNvPr id="8" name="Bildplatzhalter 7"/>
          <p:cNvSpPr>
            <a:spLocks noGrp="1"/>
          </p:cNvSpPr>
          <p:nvPr>
            <p:ph type="pic" sz="quarter" idx="16" hasCustomPrompt="1"/>
          </p:nvPr>
        </p:nvSpPr>
        <p:spPr>
          <a:xfrm>
            <a:off x="1384300" y="2378075"/>
            <a:ext cx="1152000" cy="1152000"/>
          </a:xfrm>
          <a:prstGeom prst="ellipse">
            <a:avLst/>
          </a:prstGeom>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01EA49C5-F9FB-E448-8F44-AD2E6F383C2E}"/>
              </a:ext>
            </a:extLst>
          </p:cNvPr>
          <p:cNvSpPr>
            <a:spLocks noGrp="1"/>
          </p:cNvSpPr>
          <p:nvPr>
            <p:ph type="body" sz="quarter" idx="18" hasCustomPrompt="1"/>
          </p:nvPr>
        </p:nvSpPr>
        <p:spPr>
          <a:xfrm>
            <a:off x="431800" y="805561"/>
            <a:ext cx="8275749" cy="36146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0" name="Textplatzhalter 13">
            <a:extLst>
              <a:ext uri="{FF2B5EF4-FFF2-40B4-BE49-F238E27FC236}">
                <a16:creationId xmlns:a16="http://schemas.microsoft.com/office/drawing/2014/main" id="{E1FE00DB-66B5-4145-B820-B2450D15B3AF}"/>
              </a:ext>
            </a:extLst>
          </p:cNvPr>
          <p:cNvSpPr>
            <a:spLocks noGrp="1"/>
          </p:cNvSpPr>
          <p:nvPr>
            <p:ph type="body" sz="quarter" idx="19" hasCustomPrompt="1"/>
          </p:nvPr>
        </p:nvSpPr>
        <p:spPr>
          <a:xfrm>
            <a:off x="6372226" y="1993901"/>
            <a:ext cx="2339975" cy="2527300"/>
          </a:xfrm>
        </p:spPr>
        <p:txBody>
          <a:bodyPr/>
          <a:lstStyle>
            <a:lvl1pPr>
              <a:spcAft>
                <a:spcPts val="600"/>
              </a:spcAft>
              <a:defRPr sz="1200"/>
            </a:lvl1pPr>
            <a:lvl2pPr marL="975" indent="0">
              <a:buNone/>
              <a:defRPr sz="1200"/>
            </a:lvl2pPr>
            <a:lvl3pPr marL="180971"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1646407431"/>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rgani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676"/>
            <a:ext cx="8280000" cy="536307"/>
          </a:xfrm>
        </p:spPr>
        <p:txBody>
          <a:bodyPr tIns="104400"/>
          <a:lstStyle>
            <a:lvl1pPr>
              <a:defRPr b="1">
                <a:latin typeface="Gotham Office" panose="02000000000000000000" pitchFamily="2" charset="0"/>
              </a:defRPr>
            </a:lvl1pPr>
          </a:lstStyle>
          <a:p>
            <a:r>
              <a:rPr lang="de-DE"/>
              <a:t>Organigramm,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1" y="1313172"/>
            <a:ext cx="8280400" cy="610878"/>
          </a:xfrm>
          <a:prstGeom prst="rect">
            <a:avLst/>
          </a:prstGeom>
        </p:spPr>
        <p:txBody>
          <a:bodyPr lIns="0" tIns="0" rIns="0" bIns="0"/>
          <a:lstStyle>
            <a:lvl1pPr marL="0" indent="0">
              <a:spcAft>
                <a:spcPts val="0"/>
              </a:spcAft>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SmartArt-Platzhalter 8"/>
          <p:cNvSpPr>
            <a:spLocks noGrp="1"/>
          </p:cNvSpPr>
          <p:nvPr>
            <p:ph type="dgm" sz="quarter" idx="14" hasCustomPrompt="1"/>
          </p:nvPr>
        </p:nvSpPr>
        <p:spPr>
          <a:xfrm>
            <a:off x="431801" y="1934450"/>
            <a:ext cx="8280400" cy="2584999"/>
          </a:xfrm>
          <a:prstGeom prst="rect">
            <a:avLst/>
          </a:prstGeom>
        </p:spPr>
        <p:txBody>
          <a:bodyPr lIns="72000" tIns="72000"/>
          <a:lstStyle>
            <a:lvl1pPr marL="0" indent="0">
              <a:buNone/>
              <a:defRPr sz="800" b="0" i="0">
                <a:solidFill>
                  <a:schemeClr val="tx1"/>
                </a:solidFill>
                <a:latin typeface="Gotham Office" panose="02000000000000000000" pitchFamily="2" charset="0"/>
                <a:cs typeface="Arial" pitchFamily="34" charset="0"/>
              </a:defRPr>
            </a:lvl1pPr>
          </a:lstStyle>
          <a:p>
            <a:r>
              <a:rPr lang="de-CH"/>
              <a:t>Organigramm durch Klicken auf Symbol hinzufügen</a:t>
            </a:r>
          </a:p>
        </p:txBody>
      </p:sp>
      <p:sp>
        <p:nvSpPr>
          <p:cNvPr id="6" name="Datumsplatzhalter 4"/>
          <p:cNvSpPr>
            <a:spLocks noGrp="1"/>
          </p:cNvSpPr>
          <p:nvPr>
            <p:ph type="dt" sz="half" idx="2"/>
          </p:nvPr>
        </p:nvSpPr>
        <p:spPr>
          <a:xfrm>
            <a:off x="1512130" y="474112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0FE05971-2D9A-42E6-A394-A309D82445B8}" type="datetime1">
              <a:rPr lang="de-DE" smtClean="0"/>
              <a:t>24.09.2025</a:t>
            </a:fld>
            <a:endParaRPr lang="de-CH"/>
          </a:p>
        </p:txBody>
      </p:sp>
      <p:sp>
        <p:nvSpPr>
          <p:cNvPr id="3" name="Fußzeilenplatzhalter 2"/>
          <p:cNvSpPr>
            <a:spLocks noGrp="1"/>
          </p:cNvSpPr>
          <p:nvPr>
            <p:ph type="ftr" sz="quarter" idx="15"/>
          </p:nvPr>
        </p:nvSpPr>
        <p:spPr/>
        <p:txBody>
          <a:bodyPr/>
          <a:lstStyle/>
          <a:p>
            <a:endParaRPr lang="de-CH"/>
          </a:p>
        </p:txBody>
      </p:sp>
      <p:sp>
        <p:nvSpPr>
          <p:cNvPr id="8" name="Textplatzhalter 6">
            <a:extLst>
              <a:ext uri="{FF2B5EF4-FFF2-40B4-BE49-F238E27FC236}">
                <a16:creationId xmlns:a16="http://schemas.microsoft.com/office/drawing/2014/main" id="{B0EC9961-8250-294F-B9B8-B129FDE23BF6}"/>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3614679166"/>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Fragen/Antwor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7038ED1-BA53-474D-847E-707A99B3F53E}"/>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4298" b="4460"/>
          <a:stretch/>
        </p:blipFill>
        <p:spPr>
          <a:xfrm>
            <a:off x="3257298" y="1330562"/>
            <a:ext cx="2623982" cy="2628000"/>
          </a:xfrm>
          <a:prstGeom prst="rect">
            <a:avLst/>
          </a:prstGeom>
        </p:spPr>
      </p:pic>
      <p:sp>
        <p:nvSpPr>
          <p:cNvPr id="2" name="Titel 1"/>
          <p:cNvSpPr>
            <a:spLocks noGrp="1"/>
          </p:cNvSpPr>
          <p:nvPr>
            <p:ph type="title" hasCustomPrompt="1"/>
          </p:nvPr>
        </p:nvSpPr>
        <p:spPr>
          <a:xfrm>
            <a:off x="432259" y="269842"/>
            <a:ext cx="8280000" cy="467239"/>
          </a:xfrm>
        </p:spPr>
        <p:txBody>
          <a:bodyPr tIns="36000"/>
          <a:lstStyle>
            <a:lvl1pPr>
              <a:defRPr sz="2800" b="1">
                <a:solidFill>
                  <a:schemeClr val="bg1"/>
                </a:solidFill>
                <a:latin typeface="Gotham Office" panose="02000000000000000000" pitchFamily="2" charset="0"/>
              </a:defRPr>
            </a:lvl1pPr>
          </a:lstStyle>
          <a:p>
            <a:r>
              <a:rPr lang="de-DE"/>
              <a:t>Q&amp;A: Eure Fragen an uns</a:t>
            </a:r>
            <a:endParaRPr lang="de-CH"/>
          </a:p>
        </p:txBody>
      </p:sp>
      <p:pic>
        <p:nvPicPr>
          <p:cNvPr id="6" name="Grafik 5"/>
          <p:cNvPicPr>
            <a:picLocks noChangeAspect="1"/>
          </p:cNvPicPr>
          <p:nvPr userDrawn="1"/>
        </p:nvPicPr>
        <p:blipFill rotWithShape="1">
          <a:blip r:embed="rId2">
            <a:extLst>
              <a:ext uri="{28A0092B-C50C-407E-A947-70E740481C1C}">
                <a14:useLocalDpi xmlns:a14="http://schemas.microsoft.com/office/drawing/2010/main" val="0"/>
              </a:ext>
            </a:extLst>
          </a:blip>
          <a:srcRect r="4298" b="4460"/>
          <a:stretch/>
        </p:blipFill>
        <p:spPr>
          <a:xfrm>
            <a:off x="3257298" y="1330562"/>
            <a:ext cx="2623982" cy="2628000"/>
          </a:xfrm>
          <a:prstGeom prst="rect">
            <a:avLst/>
          </a:prstGeom>
        </p:spPr>
      </p:pic>
    </p:spTree>
    <p:extLst>
      <p:ext uri="{BB962C8B-B14F-4D97-AF65-F5344CB8AC3E}">
        <p14:creationId xmlns:p14="http://schemas.microsoft.com/office/powerpoint/2010/main" val="29485838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Abspann [Druck]">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ADFB1CA-D461-E341-B47A-91E89D27943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Oval 6">
            <a:extLst>
              <a:ext uri="{FF2B5EF4-FFF2-40B4-BE49-F238E27FC236}">
                <a16:creationId xmlns:a16="http://schemas.microsoft.com/office/drawing/2014/main" id="{CEB7CCA7-8835-CD41-9FBC-8BF156B9C60D}"/>
              </a:ext>
            </a:extLst>
          </p:cNvPr>
          <p:cNvSpPr>
            <a:spLocks noChangeAspect="1"/>
          </p:cNvSpPr>
          <p:nvPr userDrawn="1"/>
        </p:nvSpPr>
        <p:spPr>
          <a:xfrm>
            <a:off x="3222000" y="1004837"/>
            <a:ext cx="2700000" cy="2700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6" name="Textfeld 5"/>
          <p:cNvSpPr txBox="1"/>
          <p:nvPr/>
        </p:nvSpPr>
        <p:spPr>
          <a:xfrm>
            <a:off x="431801" y="1955505"/>
            <a:ext cx="8280400" cy="794080"/>
          </a:xfrm>
          <a:prstGeom prst="rect">
            <a:avLst/>
          </a:prstGeom>
          <a:noFill/>
        </p:spPr>
        <p:txBody>
          <a:bodyPr wrap="square" lIns="0" tIns="126000" rIns="0" bIns="0" rtlCol="0">
            <a:spAutoFit/>
          </a:bodyPr>
          <a:lstStyle/>
          <a:p>
            <a:pPr algn="ctr">
              <a:lnSpc>
                <a:spcPts val="5200"/>
              </a:lnSpc>
            </a:pPr>
            <a:r>
              <a:rPr lang="de-CH" sz="4500" b="1" i="0" spc="10">
                <a:solidFill>
                  <a:schemeClr val="bg1"/>
                </a:solidFill>
                <a:latin typeface="Gotham Office" panose="02000000000000000000" pitchFamily="2" charset="0"/>
                <a:cs typeface="Arial" pitchFamily="34" charset="0"/>
              </a:rPr>
              <a:t>Danke.</a:t>
            </a:r>
          </a:p>
        </p:txBody>
      </p:sp>
      <p:pic>
        <p:nvPicPr>
          <p:cNvPr id="11" name="Grafik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4537406"/>
            <a:ext cx="1440000" cy="411430"/>
          </a:xfrm>
          <a:prstGeom prst="rect">
            <a:avLst/>
          </a:prstGeom>
        </p:spPr>
      </p:pic>
    </p:spTree>
    <p:extLst>
      <p:ext uri="{BB962C8B-B14F-4D97-AF65-F5344CB8AC3E}">
        <p14:creationId xmlns:p14="http://schemas.microsoft.com/office/powerpoint/2010/main" val="2343856356"/>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elfolie: Icon [Druck]">
    <p:spTree>
      <p:nvGrpSpPr>
        <p:cNvPr id="1" name=""/>
        <p:cNvGrpSpPr/>
        <p:nvPr/>
      </p:nvGrpSpPr>
      <p:grpSpPr>
        <a:xfrm>
          <a:off x="0" y="0"/>
          <a:ext cx="0" cy="0"/>
          <a:chOff x="0" y="0"/>
          <a:chExt cx="0" cy="0"/>
        </a:xfrm>
      </p:grpSpPr>
      <p:sp>
        <p:nvSpPr>
          <p:cNvPr id="10" name="Rechteck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b="0" i="0">
              <a:latin typeface="Gotham Office" panose="02000000000000000000" pitchFamily="2" charset="0"/>
            </a:endParaRPr>
          </a:p>
        </p:txBody>
      </p:sp>
      <p:sp>
        <p:nvSpPr>
          <p:cNvPr id="7" name="Oval 6">
            <a:extLst>
              <a:ext uri="{FF2B5EF4-FFF2-40B4-BE49-F238E27FC236}">
                <a16:creationId xmlns:a16="http://schemas.microsoft.com/office/drawing/2014/main" id="{A32D16B8-E0F3-7C46-B44C-FF771881BAD2}"/>
              </a:ext>
            </a:extLst>
          </p:cNvPr>
          <p:cNvSpPr>
            <a:spLocks noChangeAspect="1"/>
          </p:cNvSpPr>
          <p:nvPr userDrawn="1"/>
        </p:nvSpPr>
        <p:spPr>
          <a:xfrm>
            <a:off x="572038" y="983730"/>
            <a:ext cx="1944000" cy="1944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4537241"/>
            <a:ext cx="1440000" cy="411430"/>
          </a:xfrm>
          <a:prstGeom prst="rect">
            <a:avLst/>
          </a:prstGeom>
        </p:spPr>
      </p:pic>
      <p:sp>
        <p:nvSpPr>
          <p:cNvPr id="5" name="Titel 4"/>
          <p:cNvSpPr>
            <a:spLocks noGrp="1"/>
          </p:cNvSpPr>
          <p:nvPr>
            <p:ph type="title" hasCustomPrompt="1"/>
          </p:nvPr>
        </p:nvSpPr>
        <p:spPr>
          <a:xfrm>
            <a:off x="1383178" y="1526133"/>
            <a:ext cx="7329022" cy="797917"/>
          </a:xfrm>
        </p:spPr>
        <p:txBody>
          <a:bodyPr wrap="square">
            <a:spAutoFit/>
          </a:bodyPr>
          <a:lstStyle>
            <a:lvl1pPr>
              <a:defRPr sz="4500" b="1">
                <a:latin typeface="Gotham Office" panose="02000000000000000000" pitchFamily="2" charset="0"/>
              </a:defRPr>
            </a:lvl1pPr>
          </a:lstStyle>
          <a:p>
            <a:r>
              <a:rPr lang="de-DE"/>
              <a:t>Titel 45 </a:t>
            </a:r>
            <a:r>
              <a:rPr lang="de-DE" err="1"/>
              <a:t>pt</a:t>
            </a:r>
            <a:r>
              <a:rPr lang="de-DE"/>
              <a:t>.</a:t>
            </a:r>
            <a:endParaRPr lang="de-CH"/>
          </a:p>
        </p:txBody>
      </p:sp>
      <p:sp>
        <p:nvSpPr>
          <p:cNvPr id="9" name="Textplatzhalter 8"/>
          <p:cNvSpPr>
            <a:spLocks noGrp="1"/>
          </p:cNvSpPr>
          <p:nvPr>
            <p:ph type="body" sz="quarter" idx="12" hasCustomPrompt="1"/>
          </p:nvPr>
        </p:nvSpPr>
        <p:spPr>
          <a:xfrm>
            <a:off x="1406708" y="2356917"/>
            <a:ext cx="7305492" cy="267184"/>
          </a:xfrm>
          <a:prstGeom prst="rect">
            <a:avLst/>
          </a:prstGeom>
        </p:spPr>
        <p:txBody>
          <a:bodyPr wrap="square" lIns="0" tIns="36000" rIns="0" bIns="0">
            <a:spAutoFit/>
          </a:bodyPr>
          <a:lstStyle>
            <a:lvl1pPr marL="0" marR="0" indent="0" algn="l" defTabSz="914378" rtl="0" eaLnBrk="1" fontAlgn="auto" latinLnBrk="0" hangingPunct="1">
              <a:lnSpc>
                <a:spcPct val="100000"/>
              </a:lnSpc>
              <a:spcBef>
                <a:spcPts val="0"/>
              </a:spcBef>
              <a:spcAft>
                <a:spcPts val="0"/>
              </a:spcAft>
              <a:buClrTx/>
              <a:buSzPct val="110000"/>
              <a:buFont typeface="Arial" pitchFamily="34" charset="0"/>
              <a:buNone/>
              <a:tabLst/>
              <a:defRPr sz="1500" b="0" i="0">
                <a:latin typeface="Gotham Office" panose="02000000000000000000" pitchFamily="2" charset="0"/>
              </a:defRPr>
            </a:lvl1pPr>
          </a:lstStyle>
          <a:p>
            <a:pPr marL="0" marR="0" lvl="0" indent="0" algn="l" defTabSz="914378" rtl="0" eaLnBrk="1" fontAlgn="auto" latinLnBrk="0" hangingPunct="1">
              <a:lnSpc>
                <a:spcPct val="100000"/>
              </a:lnSpc>
              <a:spcBef>
                <a:spcPts val="0"/>
              </a:spcBef>
              <a:spcAft>
                <a:spcPts val="600"/>
              </a:spcAft>
              <a:buClrTx/>
              <a:buSzPct val="110000"/>
              <a:buFont typeface="Arial" pitchFamily="34" charset="0"/>
              <a:buNone/>
              <a:tabLst/>
              <a:defRPr/>
            </a:pPr>
            <a:r>
              <a:rPr lang="de-DE"/>
              <a:t>Ort, Datum</a:t>
            </a:r>
            <a:endParaRPr lang="de-CH"/>
          </a:p>
        </p:txBody>
      </p:sp>
    </p:spTree>
    <p:extLst>
      <p:ext uri="{BB962C8B-B14F-4D97-AF65-F5344CB8AC3E}">
        <p14:creationId xmlns:p14="http://schemas.microsoft.com/office/powerpoint/2010/main" val="207119706"/>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36" y="198439"/>
            <a:ext cx="8279964" cy="536307"/>
          </a:xfrm>
        </p:spPr>
        <p:txBody>
          <a:bodyPr tIns="104400"/>
          <a:lstStyle>
            <a:lvl1pPr>
              <a:defRPr b="1" baseline="0">
                <a:latin typeface="Gotham Office" panose="02000000000000000000" pitchFamily="2" charset="0"/>
              </a:defRPr>
            </a:lvl1pPr>
          </a:lstStyle>
          <a:p>
            <a:r>
              <a:rPr lang="de-DE"/>
              <a:t>Agenda, Titel in 28 </a:t>
            </a:r>
            <a:r>
              <a:rPr lang="de-DE" err="1"/>
              <a:t>pt</a:t>
            </a:r>
            <a:r>
              <a:rPr lang="de-DE"/>
              <a:t> und </a:t>
            </a:r>
            <a:r>
              <a:rPr lang="de-DE" err="1"/>
              <a:t>Bold</a:t>
            </a:r>
            <a:r>
              <a:rPr lang="de-DE"/>
              <a:t>.</a:t>
            </a:r>
            <a:endParaRPr lang="de-CH"/>
          </a:p>
        </p:txBody>
      </p:sp>
      <p:sp>
        <p:nvSpPr>
          <p:cNvPr id="5" name="Foliennummernplatzhalter 4"/>
          <p:cNvSpPr>
            <a:spLocks noGrp="1"/>
          </p:cNvSpPr>
          <p:nvPr>
            <p:ph type="sldNum" sz="quarter" idx="12"/>
          </p:nvPr>
        </p:nvSpPr>
        <p:spPr/>
        <p:txBody>
          <a:bodyPr/>
          <a:lstStyle>
            <a:lvl1pPr>
              <a:defRPr baseline="0">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Textplatzhalter 5"/>
          <p:cNvSpPr>
            <a:spLocks noGrp="1"/>
          </p:cNvSpPr>
          <p:nvPr>
            <p:ph type="body" sz="quarter" idx="15" hasCustomPrompt="1"/>
          </p:nvPr>
        </p:nvSpPr>
        <p:spPr>
          <a:xfrm>
            <a:off x="432257" y="1533594"/>
            <a:ext cx="8278467" cy="2972419"/>
          </a:xfrm>
        </p:spPr>
        <p:txBody>
          <a:bodyPr/>
          <a:lstStyle>
            <a:lvl1pPr>
              <a:defRPr b="1" i="0" baseline="0">
                <a:latin typeface="Gotham Office" panose="02000000000000000000" pitchFamily="2" charset="0"/>
              </a:defRPr>
            </a:lvl1pPr>
            <a:lvl2pPr>
              <a:defRPr>
                <a:latin typeface="Gotham Office" panose="02000000000000000000" pitchFamily="2" charset="0"/>
              </a:defRPr>
            </a:lvl2pPr>
            <a:lvl3pPr marL="180971">
              <a:defRPr>
                <a:latin typeface="Gotham Office" panose="02000000000000000000" pitchFamily="2" charset="0"/>
              </a:defRPr>
            </a:lvl3pPr>
            <a:lvl4pPr marL="180971">
              <a:defRPr>
                <a:latin typeface="Gotham Office" panose="02000000000000000000" pitchFamily="2" charset="0"/>
              </a:defRPr>
            </a:lvl4p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10" name="Datumsplatzhalter 4"/>
          <p:cNvSpPr>
            <a:spLocks noGrp="1"/>
          </p:cNvSpPr>
          <p:nvPr>
            <p:ph type="dt" sz="half" idx="2"/>
          </p:nvPr>
        </p:nvSpPr>
        <p:spPr>
          <a:xfrm>
            <a:off x="1512020" y="4737189"/>
            <a:ext cx="2526941" cy="237600"/>
          </a:xfrm>
          <a:prstGeom prst="rect">
            <a:avLst/>
          </a:prstGeom>
        </p:spPr>
        <p:txBody>
          <a:bodyPr vert="horz" lIns="0" tIns="0" rIns="0" bIns="0" rtlCol="0" anchor="b"/>
          <a:lstStyle>
            <a:lvl1pPr algn="l">
              <a:defRPr sz="800" b="0" i="0" baseline="0">
                <a:solidFill>
                  <a:schemeClr val="tx1"/>
                </a:solidFill>
                <a:latin typeface="Gotham Office" panose="02000000000000000000" pitchFamily="2" charset="0"/>
              </a:defRPr>
            </a:lvl1pPr>
          </a:lstStyle>
          <a:p>
            <a:fld id="{8F6DFF7E-A51B-455A-B63F-7D2ACFAEC2CB}" type="datetime1">
              <a:rPr lang="de-DE" smtClean="0"/>
              <a:t>24.09.2025</a:t>
            </a:fld>
            <a:endParaRPr lang="de-CH"/>
          </a:p>
        </p:txBody>
      </p:sp>
      <p:sp>
        <p:nvSpPr>
          <p:cNvPr id="7" name="Textplatzhalter 6">
            <a:extLst>
              <a:ext uri="{FF2B5EF4-FFF2-40B4-BE49-F238E27FC236}">
                <a16:creationId xmlns:a16="http://schemas.microsoft.com/office/drawing/2014/main" id="{288B9B1C-958C-FF4C-A359-5C3E6E17BACA}"/>
              </a:ext>
            </a:extLst>
          </p:cNvPr>
          <p:cNvSpPr>
            <a:spLocks noGrp="1"/>
          </p:cNvSpPr>
          <p:nvPr>
            <p:ph type="body" sz="quarter" idx="13" hasCustomPrompt="1"/>
          </p:nvPr>
        </p:nvSpPr>
        <p:spPr>
          <a:xfrm>
            <a:off x="431800" y="805561"/>
            <a:ext cx="8275749" cy="359665"/>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95199788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uflis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8625" y="198688"/>
            <a:ext cx="8280400" cy="536307"/>
          </a:xfrm>
        </p:spPr>
        <p:txBody>
          <a:bodyPr tIns="104400"/>
          <a:lstStyle>
            <a:lvl1pPr>
              <a:defRPr b="1" baseline="0">
                <a:latin typeface="Gotham Office" panose="02000000000000000000" pitchFamily="2" charset="0"/>
              </a:defRPr>
            </a:lvl1pPr>
          </a:lstStyle>
          <a:p>
            <a:r>
              <a:rPr lang="de-DE"/>
              <a:t>Hier steht eine Headline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11" name="Textplatzhalter 10"/>
          <p:cNvSpPr>
            <a:spLocks noGrp="1"/>
          </p:cNvSpPr>
          <p:nvPr>
            <p:ph type="body" sz="quarter" idx="14" hasCustomPrompt="1"/>
          </p:nvPr>
        </p:nvSpPr>
        <p:spPr>
          <a:xfrm>
            <a:off x="431801" y="1534593"/>
            <a:ext cx="8280400" cy="2974843"/>
          </a:xfrm>
          <a:prstGeom prst="rect">
            <a:avLst/>
          </a:prstGeom>
        </p:spPr>
        <p:txBody>
          <a:bodyPr lIns="0" tIns="0" rIns="0" bIns="0"/>
          <a:lstStyle>
            <a:lvl1pPr marL="0" indent="0">
              <a:spcAft>
                <a:spcPts val="1200"/>
              </a:spcAft>
              <a:buNone/>
              <a:defRPr sz="1500" b="0" i="0" baseline="0">
                <a:latin typeface="Gotham Office" panose="02000000000000000000" pitchFamily="2" charset="0"/>
              </a:defRPr>
            </a:lvl1pPr>
            <a:lvl2pPr marL="0" indent="0">
              <a:spcAft>
                <a:spcPts val="1200"/>
              </a:spcAft>
              <a:buNone/>
              <a:defRPr sz="1500" b="0"/>
            </a:lvl2pPr>
            <a:lvl3pPr marL="0" indent="0">
              <a:buNone/>
              <a:defRPr sz="1200" b="0" i="0" baseline="0">
                <a:latin typeface="Gotham Office" panose="02000000000000000000" pitchFamily="2" charset="0"/>
              </a:defRPr>
            </a:lvl3pPr>
          </a:lstStyle>
          <a:p>
            <a:pPr lvl="0"/>
            <a:r>
              <a:rPr lang="de-DE"/>
              <a:t>Hier steht ein </a:t>
            </a:r>
            <a:r>
              <a:rPr lang="de-DE" err="1"/>
              <a:t>Copytext</a:t>
            </a:r>
            <a:r>
              <a:rPr lang="de-DE"/>
              <a:t> in 15 </a:t>
            </a:r>
            <a:r>
              <a:rPr lang="de-DE" err="1"/>
              <a:t>pt</a:t>
            </a:r>
            <a:r>
              <a:rPr lang="de-DE"/>
              <a:t> und mit 120% ZAB.</a:t>
            </a:r>
          </a:p>
          <a:p>
            <a:pPr lvl="2"/>
            <a:r>
              <a:rPr lang="de-DE"/>
              <a:t>Marginaltext oder Bildunterschriften werden in 12 </a:t>
            </a:r>
            <a:r>
              <a:rPr lang="de-DE" err="1"/>
              <a:t>pt</a:t>
            </a:r>
            <a:r>
              <a:rPr lang="de-DE"/>
              <a:t> mit 120% ZAB gesetzt.</a:t>
            </a:r>
          </a:p>
        </p:txBody>
      </p:sp>
      <p:sp>
        <p:nvSpPr>
          <p:cNvPr id="6" name="Datumsplatzhalter 4"/>
          <p:cNvSpPr>
            <a:spLocks noGrp="1"/>
          </p:cNvSpPr>
          <p:nvPr>
            <p:ph type="dt" sz="half" idx="2"/>
          </p:nvPr>
        </p:nvSpPr>
        <p:spPr>
          <a:xfrm>
            <a:off x="1512020" y="4740364"/>
            <a:ext cx="2531275"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D3AEFB2A-7B02-43C0-9AB4-72D7D245F181}" type="datetime1">
              <a:rPr lang="de-DE" smtClean="0"/>
              <a:t>24.09.2025</a:t>
            </a:fld>
            <a:endParaRPr lang="de-CH"/>
          </a:p>
        </p:txBody>
      </p:sp>
      <p:sp>
        <p:nvSpPr>
          <p:cNvPr id="7" name="Textplatzhalter 6">
            <a:extLst>
              <a:ext uri="{FF2B5EF4-FFF2-40B4-BE49-F238E27FC236}">
                <a16:creationId xmlns:a16="http://schemas.microsoft.com/office/drawing/2014/main" id="{9CA77698-087A-AB47-B7D8-12324B815661}"/>
              </a:ext>
            </a:extLst>
          </p:cNvPr>
          <p:cNvSpPr>
            <a:spLocks noGrp="1"/>
          </p:cNvSpPr>
          <p:nvPr>
            <p:ph type="body" sz="quarter" idx="13"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637255955"/>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mit Bild links [Dru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2434560"/>
            <a:ext cx="2340000" cy="2077200"/>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2448935"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82243CC3-C8FC-4B98-BA74-2B08BCAB1244}" type="datetime1">
              <a:rPr lang="de-DE" smtClean="0"/>
              <a:t>24.09.2025</a:t>
            </a:fld>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800" y="805559"/>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grpSp>
        <p:nvGrpSpPr>
          <p:cNvPr id="13" name="Gruppieren 12">
            <a:extLst>
              <a:ext uri="{FF2B5EF4-FFF2-40B4-BE49-F238E27FC236}">
                <a16:creationId xmlns:a16="http://schemas.microsoft.com/office/drawing/2014/main" id="{3B5914CF-2E09-6641-8F42-52F5FE707B7A}"/>
              </a:ext>
            </a:extLst>
          </p:cNvPr>
          <p:cNvGrpSpPr/>
          <p:nvPr userDrawn="1"/>
        </p:nvGrpSpPr>
        <p:grpSpPr>
          <a:xfrm>
            <a:off x="6489078" y="1741697"/>
            <a:ext cx="514800" cy="533596"/>
            <a:chOff x="6483180" y="1741696"/>
            <a:chExt cx="508225" cy="533596"/>
          </a:xfrm>
          <a:solidFill>
            <a:srgbClr val="BCCF02"/>
          </a:solidFill>
        </p:grpSpPr>
        <p:grpSp>
          <p:nvGrpSpPr>
            <p:cNvPr id="14" name="Gruppieren 13">
              <a:extLst>
                <a:ext uri="{FF2B5EF4-FFF2-40B4-BE49-F238E27FC236}">
                  <a16:creationId xmlns:a16="http://schemas.microsoft.com/office/drawing/2014/main" id="{91C3BBA7-5829-3A44-9AA7-E16521D9E660}"/>
                </a:ext>
              </a:extLst>
            </p:cNvPr>
            <p:cNvGrpSpPr/>
            <p:nvPr userDrawn="1"/>
          </p:nvGrpSpPr>
          <p:grpSpPr>
            <a:xfrm>
              <a:off x="6483180" y="1976646"/>
              <a:ext cx="508225" cy="298646"/>
              <a:chOff x="6483180" y="1976646"/>
              <a:chExt cx="508225" cy="298646"/>
            </a:xfrm>
            <a:grpFill/>
          </p:grpSpPr>
          <p:sp>
            <p:nvSpPr>
              <p:cNvPr id="22" name="Oval 21">
                <a:extLst>
                  <a:ext uri="{FF2B5EF4-FFF2-40B4-BE49-F238E27FC236}">
                    <a16:creationId xmlns:a16="http://schemas.microsoft.com/office/drawing/2014/main" id="{B95459C3-3E37-4C4D-87AC-780E48784489}"/>
                  </a:ext>
                </a:extLst>
              </p:cNvPr>
              <p:cNvSpPr>
                <a:spLocks noChangeAspect="1"/>
              </p:cNvSpPr>
              <p:nvPr userDrawn="1"/>
            </p:nvSpPr>
            <p:spPr>
              <a:xfrm>
                <a:off x="6693874" y="218889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3" name="Oval 22">
                <a:extLst>
                  <a:ext uri="{FF2B5EF4-FFF2-40B4-BE49-F238E27FC236}">
                    <a16:creationId xmlns:a16="http://schemas.microsoft.com/office/drawing/2014/main" id="{7C1D3416-7886-F148-98F8-C0AC6BCF3E68}"/>
                  </a:ext>
                </a:extLst>
              </p:cNvPr>
              <p:cNvSpPr>
                <a:spLocks noChangeAspect="1"/>
              </p:cNvSpPr>
              <p:nvPr userDrawn="1"/>
            </p:nvSpPr>
            <p:spPr>
              <a:xfrm>
                <a:off x="678027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4" name="Oval 23">
                <a:extLst>
                  <a:ext uri="{FF2B5EF4-FFF2-40B4-BE49-F238E27FC236}">
                    <a16:creationId xmlns:a16="http://schemas.microsoft.com/office/drawing/2014/main" id="{67E6EFE2-8229-A44F-B7E0-0FFF5980F61D}"/>
                  </a:ext>
                </a:extLst>
              </p:cNvPr>
              <p:cNvSpPr>
                <a:spLocks noChangeAspect="1"/>
              </p:cNvSpPr>
              <p:nvPr userDrawn="1"/>
            </p:nvSpPr>
            <p:spPr>
              <a:xfrm>
                <a:off x="6634224" y="210494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5" name="Oval 24">
                <a:extLst>
                  <a:ext uri="{FF2B5EF4-FFF2-40B4-BE49-F238E27FC236}">
                    <a16:creationId xmlns:a16="http://schemas.microsoft.com/office/drawing/2014/main" id="{985DA69E-EC28-5C42-A745-3B0A761CD55B}"/>
                  </a:ext>
                </a:extLst>
              </p:cNvPr>
              <p:cNvSpPr>
                <a:spLocks/>
              </p:cNvSpPr>
              <p:nvPr userDrawn="1"/>
            </p:nvSpPr>
            <p:spPr>
              <a:xfrm>
                <a:off x="6873705"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6" name="Oval 25">
                <a:extLst>
                  <a:ext uri="{FF2B5EF4-FFF2-40B4-BE49-F238E27FC236}">
                    <a16:creationId xmlns:a16="http://schemas.microsoft.com/office/drawing/2014/main" id="{A5DEB6F2-666C-E748-97AA-582EDB5D07DA}"/>
                  </a:ext>
                </a:extLst>
              </p:cNvPr>
              <p:cNvSpPr>
                <a:spLocks/>
              </p:cNvSpPr>
              <p:nvPr userDrawn="1"/>
            </p:nvSpPr>
            <p:spPr>
              <a:xfrm>
                <a:off x="6555021" y="204014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7" name="Oval 26">
                <a:extLst>
                  <a:ext uri="{FF2B5EF4-FFF2-40B4-BE49-F238E27FC236}">
                    <a16:creationId xmlns:a16="http://schemas.microsoft.com/office/drawing/2014/main" id="{5862702D-94A3-594D-AC5D-E164154E8B8C}"/>
                  </a:ext>
                </a:extLst>
              </p:cNvPr>
              <p:cNvSpPr>
                <a:spLocks noChangeAspect="1"/>
              </p:cNvSpPr>
              <p:nvPr userDrawn="1"/>
            </p:nvSpPr>
            <p:spPr>
              <a:xfrm>
                <a:off x="6962605"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8" name="Oval 27">
                <a:extLst>
                  <a:ext uri="{FF2B5EF4-FFF2-40B4-BE49-F238E27FC236}">
                    <a16:creationId xmlns:a16="http://schemas.microsoft.com/office/drawing/2014/main" id="{851A1C9B-9E10-1245-927C-75598488C3E8}"/>
                  </a:ext>
                </a:extLst>
              </p:cNvPr>
              <p:cNvSpPr>
                <a:spLocks noChangeAspect="1"/>
              </p:cNvSpPr>
              <p:nvPr userDrawn="1"/>
            </p:nvSpPr>
            <p:spPr>
              <a:xfrm>
                <a:off x="6483180" y="197664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
          <p:nvSpPr>
            <p:cNvPr id="15" name="Oval 14">
              <a:extLst>
                <a:ext uri="{FF2B5EF4-FFF2-40B4-BE49-F238E27FC236}">
                  <a16:creationId xmlns:a16="http://schemas.microsoft.com/office/drawing/2014/main" id="{E1453407-6921-8240-A34E-4B38DCC5B776}"/>
                </a:ext>
              </a:extLst>
            </p:cNvPr>
            <p:cNvSpPr>
              <a:spLocks noChangeAspect="1"/>
            </p:cNvSpPr>
            <p:nvPr userDrawn="1"/>
          </p:nvSpPr>
          <p:spPr>
            <a:xfrm>
              <a:off x="6693874" y="1953942"/>
              <a:ext cx="86400" cy="864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6" name="Oval 15">
              <a:extLst>
                <a:ext uri="{FF2B5EF4-FFF2-40B4-BE49-F238E27FC236}">
                  <a16:creationId xmlns:a16="http://schemas.microsoft.com/office/drawing/2014/main" id="{B71ADCBB-3D69-C040-B7B7-41BBC0A2C636}"/>
                </a:ext>
              </a:extLst>
            </p:cNvPr>
            <p:cNvSpPr>
              <a:spLocks noChangeAspect="1"/>
            </p:cNvSpPr>
            <p:nvPr userDrawn="1"/>
          </p:nvSpPr>
          <p:spPr>
            <a:xfrm>
              <a:off x="679932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Oval 16">
              <a:extLst>
                <a:ext uri="{FF2B5EF4-FFF2-40B4-BE49-F238E27FC236}">
                  <a16:creationId xmlns:a16="http://schemas.microsoft.com/office/drawing/2014/main" id="{049EB6A5-9441-244B-AD27-61C32C449A11}"/>
                </a:ext>
              </a:extLst>
            </p:cNvPr>
            <p:cNvSpPr>
              <a:spLocks noChangeAspect="1"/>
            </p:cNvSpPr>
            <p:nvPr userDrawn="1"/>
          </p:nvSpPr>
          <p:spPr>
            <a:xfrm>
              <a:off x="6615174" y="1869996"/>
              <a:ext cx="64800" cy="64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Oval 17">
              <a:extLst>
                <a:ext uri="{FF2B5EF4-FFF2-40B4-BE49-F238E27FC236}">
                  <a16:creationId xmlns:a16="http://schemas.microsoft.com/office/drawing/2014/main" id="{FE4072F4-60CB-944A-9384-48F79EC2EB35}"/>
                </a:ext>
              </a:extLst>
            </p:cNvPr>
            <p:cNvSpPr>
              <a:spLocks/>
            </p:cNvSpPr>
            <p:nvPr userDrawn="1"/>
          </p:nvSpPr>
          <p:spPr>
            <a:xfrm>
              <a:off x="6883230"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9" name="Oval 18">
              <a:extLst>
                <a:ext uri="{FF2B5EF4-FFF2-40B4-BE49-F238E27FC236}">
                  <a16:creationId xmlns:a16="http://schemas.microsoft.com/office/drawing/2014/main" id="{3F4B74A4-19AB-334F-BE98-CD564680BC4B}"/>
                </a:ext>
              </a:extLst>
            </p:cNvPr>
            <p:cNvSpPr>
              <a:spLocks/>
            </p:cNvSpPr>
            <p:nvPr userDrawn="1"/>
          </p:nvSpPr>
          <p:spPr>
            <a:xfrm>
              <a:off x="6548671" y="1805196"/>
              <a:ext cx="46800" cy="46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0" name="Oval 19">
              <a:extLst>
                <a:ext uri="{FF2B5EF4-FFF2-40B4-BE49-F238E27FC236}">
                  <a16:creationId xmlns:a16="http://schemas.microsoft.com/office/drawing/2014/main" id="{48CADBE0-5855-9F47-A17F-01A9B8059AB0}"/>
                </a:ext>
              </a:extLst>
            </p:cNvPr>
            <p:cNvSpPr>
              <a:spLocks noChangeAspect="1"/>
            </p:cNvSpPr>
            <p:nvPr userDrawn="1"/>
          </p:nvSpPr>
          <p:spPr>
            <a:xfrm>
              <a:off x="6962605"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1" name="Oval 20">
              <a:extLst>
                <a:ext uri="{FF2B5EF4-FFF2-40B4-BE49-F238E27FC236}">
                  <a16:creationId xmlns:a16="http://schemas.microsoft.com/office/drawing/2014/main" id="{9A347B27-5302-A245-9635-C281DB46B581}"/>
                </a:ext>
              </a:extLst>
            </p:cNvPr>
            <p:cNvSpPr>
              <a:spLocks noChangeAspect="1"/>
            </p:cNvSpPr>
            <p:nvPr userDrawn="1"/>
          </p:nvSpPr>
          <p:spPr>
            <a:xfrm>
              <a:off x="6483180" y="1741696"/>
              <a:ext cx="28800" cy="288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spTree>
    <p:extLst>
      <p:ext uri="{BB962C8B-B14F-4D97-AF65-F5344CB8AC3E}">
        <p14:creationId xmlns:p14="http://schemas.microsoft.com/office/powerpoint/2010/main" val="885286294"/>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mit Bild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0311"/>
            <a:ext cx="8280000" cy="536307"/>
          </a:xfrm>
        </p:spPr>
        <p:txBody>
          <a:bodyPr tIns="104400"/>
          <a:lstStyle>
            <a:lvl1pPr>
              <a:defRPr b="1" baseline="0">
                <a:latin typeface="Gotham Office" panose="02000000000000000000" pitchFamily="2" charset="0"/>
              </a:defRPr>
            </a:lvl1pPr>
          </a:lstStyle>
          <a:p>
            <a:r>
              <a:rPr lang="de-DE"/>
              <a:t>Text mit Bild links,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67548" y="1349596"/>
            <a:ext cx="2340000" cy="3162164"/>
          </a:xfrm>
          <a:prstGeom prst="rect">
            <a:avLst/>
          </a:prstGeom>
        </p:spPr>
        <p:txBody>
          <a:bodyPr lIns="0" tIns="0" rIns="0" bIns="0"/>
          <a:lstStyle>
            <a:lvl1pPr marL="0" indent="0">
              <a:spcAft>
                <a:spcPts val="1200"/>
              </a:spcAft>
              <a:buNone/>
              <a:defRPr sz="1200" b="0" i="0" baseline="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82560"/>
            <a:ext cx="5652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8" name="Datumsplatzhalter 4"/>
          <p:cNvSpPr>
            <a:spLocks noGrp="1"/>
          </p:cNvSpPr>
          <p:nvPr>
            <p:ph type="dt" sz="half" idx="2"/>
          </p:nvPr>
        </p:nvSpPr>
        <p:spPr>
          <a:xfrm>
            <a:off x="1512020" y="4740364"/>
            <a:ext cx="246627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2CFE1A1-BE03-47C9-B599-866A49635D5C}" type="datetime1">
              <a:rPr lang="de-DE" smtClean="0"/>
              <a:t>24.09.2025</a:t>
            </a:fld>
            <a:endParaRPr lang="de-CH"/>
          </a:p>
        </p:txBody>
      </p:sp>
      <p:sp>
        <p:nvSpPr>
          <p:cNvPr id="12" name="Textplatzhalter 6">
            <a:extLst>
              <a:ext uri="{FF2B5EF4-FFF2-40B4-BE49-F238E27FC236}">
                <a16:creationId xmlns:a16="http://schemas.microsoft.com/office/drawing/2014/main" id="{F0794D7A-8E9D-D64D-BD9C-D28FCDD3A881}"/>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873975108"/>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mit Butt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33312" y="200388"/>
            <a:ext cx="7378947" cy="536307"/>
          </a:xfrm>
        </p:spPr>
        <p:txBody>
          <a:bodyPr/>
          <a:lstStyle>
            <a:lvl1pPr>
              <a:defRPr b="1" baseline="0">
                <a:latin typeface="Gotham Office" panose="02000000000000000000" pitchFamily="2" charset="0"/>
              </a:defRPr>
            </a:lvl1pPr>
          </a:lstStyle>
          <a:p>
            <a:r>
              <a:rPr lang="de-DE"/>
              <a:t>Titel mit Button,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sz="800">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p:nvPr>
        </p:nvSpPr>
        <p:spPr>
          <a:xfrm>
            <a:off x="6374162" y="1352067"/>
            <a:ext cx="2340000" cy="3164400"/>
          </a:xfrm>
          <a:prstGeom prst="rect">
            <a:avLst/>
          </a:prstGeom>
        </p:spPr>
        <p:txBody>
          <a:bodyPr lIns="0" tIns="0" rIns="0" bIns="0"/>
          <a:lstStyle>
            <a:lvl1pPr marL="0" indent="0">
              <a:spcAft>
                <a:spcPts val="1200"/>
              </a:spcAft>
              <a:buNone/>
              <a:defRPr sz="1200" b="0" i="0">
                <a:solidFill>
                  <a:schemeClr val="tx1"/>
                </a:solidFill>
                <a:latin typeface="Gotham Office" panose="02000000000000000000" pitchFamily="2" charset="0"/>
                <a:cs typeface="Arial" pitchFamily="34" charset="0"/>
              </a:defRPr>
            </a:lvl1pPr>
            <a:lvl3pPr marL="0" indent="0">
              <a:spcAft>
                <a:spcPts val="0"/>
              </a:spcAft>
              <a:buNone/>
              <a:defRPr sz="1200">
                <a:latin typeface="Gotham Book" pitchFamily="50" charset="0"/>
              </a:defRPr>
            </a:lvl3pPr>
          </a:lstStyle>
          <a:p>
            <a:pPr lvl="0"/>
            <a:r>
              <a:rPr lang="de-DE"/>
              <a:t>Mastertextformat bearbeiten</a:t>
            </a:r>
          </a:p>
        </p:txBody>
      </p:sp>
      <p:sp>
        <p:nvSpPr>
          <p:cNvPr id="11" name="Bildplatzhalter 10"/>
          <p:cNvSpPr>
            <a:spLocks noGrp="1"/>
          </p:cNvSpPr>
          <p:nvPr>
            <p:ph type="pic" sz="quarter" idx="15"/>
          </p:nvPr>
        </p:nvSpPr>
        <p:spPr>
          <a:xfrm>
            <a:off x="431800" y="1278722"/>
            <a:ext cx="5652000" cy="3229200"/>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Bild durch Klicken auf Symbol hinzufügen</a:t>
            </a:r>
            <a:endParaRPr lang="de-CH"/>
          </a:p>
        </p:txBody>
      </p:sp>
      <p:sp>
        <p:nvSpPr>
          <p:cNvPr id="6" name="Datumsplatzhalter 4"/>
          <p:cNvSpPr>
            <a:spLocks noGrp="1"/>
          </p:cNvSpPr>
          <p:nvPr>
            <p:ph type="dt" sz="half" idx="2"/>
          </p:nvPr>
        </p:nvSpPr>
        <p:spPr>
          <a:xfrm>
            <a:off x="1513225" y="4738209"/>
            <a:ext cx="24824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F50A2B7B-F6C9-4265-B414-F7D61ECB62AE}" type="datetime1">
              <a:rPr lang="de-DE" smtClean="0"/>
              <a:t>24.09.2025</a:t>
            </a:fld>
            <a:endParaRPr lang="de-CH"/>
          </a:p>
        </p:txBody>
      </p:sp>
      <p:sp>
        <p:nvSpPr>
          <p:cNvPr id="4" name="Bildplatzhalter 3"/>
          <p:cNvSpPr>
            <a:spLocks noGrp="1"/>
          </p:cNvSpPr>
          <p:nvPr>
            <p:ph type="pic" sz="quarter" idx="16" hasCustomPrompt="1"/>
          </p:nvPr>
        </p:nvSpPr>
        <p:spPr>
          <a:xfrm>
            <a:off x="436304" y="284865"/>
            <a:ext cx="792000" cy="792000"/>
          </a:xfrm>
          <a:prstGeom prst="ellipse">
            <a:avLst/>
          </a:prstGeom>
        </p:spPr>
        <p:txBody>
          <a:bodyPr anchor="ctr">
            <a:normAutofit/>
          </a:bodyPr>
          <a:lstStyle>
            <a:lvl1pPr marL="0" indent="0" algn="ctr">
              <a:spcAft>
                <a:spcPts val="0"/>
              </a:spcAft>
              <a:buNone/>
              <a:defRPr sz="700" b="0" i="0">
                <a:latin typeface="Gotham Office" panose="02000000000000000000" pitchFamily="2" charset="0"/>
              </a:defRPr>
            </a:lvl1pPr>
          </a:lstStyle>
          <a:p>
            <a:r>
              <a:rPr lang="de-CH"/>
              <a:t>Button</a:t>
            </a:r>
            <a:br>
              <a:rPr lang="de-CH"/>
            </a:br>
            <a:r>
              <a:rPr lang="de-CH"/>
              <a:t>durch</a:t>
            </a:r>
            <a:br>
              <a:rPr lang="de-CH"/>
            </a:br>
            <a:r>
              <a:rPr lang="de-CH"/>
              <a:t>Klicken</a:t>
            </a:r>
            <a:br>
              <a:rPr lang="de-CH"/>
            </a:br>
            <a:r>
              <a:rPr lang="de-CH"/>
              <a:t>auf Symbol</a:t>
            </a:r>
            <a:br>
              <a:rPr lang="de-CH"/>
            </a:br>
            <a:r>
              <a:rPr lang="de-CH"/>
              <a:t>hinzufügen</a:t>
            </a:r>
          </a:p>
        </p:txBody>
      </p:sp>
      <p:sp>
        <p:nvSpPr>
          <p:cNvPr id="9" name="Textplatzhalter 6">
            <a:extLst>
              <a:ext uri="{FF2B5EF4-FFF2-40B4-BE49-F238E27FC236}">
                <a16:creationId xmlns:a16="http://schemas.microsoft.com/office/drawing/2014/main" id="{8F7B8818-2AF4-FA47-86F2-CBA376CD25DE}"/>
              </a:ext>
            </a:extLst>
          </p:cNvPr>
          <p:cNvSpPr>
            <a:spLocks noGrp="1"/>
          </p:cNvSpPr>
          <p:nvPr>
            <p:ph type="body" sz="quarter" idx="18" hasCustomPrompt="1"/>
          </p:nvPr>
        </p:nvSpPr>
        <p:spPr>
          <a:xfrm>
            <a:off x="1331537" y="805561"/>
            <a:ext cx="7380000"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5099353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0289" y="201611"/>
            <a:ext cx="8280000" cy="536307"/>
          </a:xfrm>
        </p:spPr>
        <p:txBody>
          <a:bodyPr tIns="104400"/>
          <a:lstStyle>
            <a:lvl1pPr>
              <a:defRPr b="1" baseline="0">
                <a:latin typeface="Gotham Office" panose="02000000000000000000" pitchFamily="2" charset="0"/>
              </a:defRPr>
            </a:lvl1pPr>
          </a:lstStyle>
          <a:p>
            <a:r>
              <a:rPr lang="de-DE"/>
              <a:t>Halb-Halb-Teilung. Bild/Text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799" y="1312953"/>
            <a:ext cx="3776399" cy="863836"/>
          </a:xfrm>
          <a:prstGeom prst="rect">
            <a:avLst/>
          </a:prstGeom>
        </p:spPr>
        <p:txBody>
          <a:bodyPr lIns="0" tIns="0" rIns="0" bIns="0"/>
          <a:lstStyle>
            <a:lvl1pPr marL="0" indent="0">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10" name="Bildplatzhalter 8"/>
          <p:cNvSpPr>
            <a:spLocks noGrp="1"/>
          </p:cNvSpPr>
          <p:nvPr>
            <p:ph type="pic" sz="quarter" idx="15"/>
          </p:nvPr>
        </p:nvSpPr>
        <p:spPr>
          <a:xfrm>
            <a:off x="4572200" y="1278958"/>
            <a:ext cx="4140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12" name="Textplatzhalter 11"/>
          <p:cNvSpPr>
            <a:spLocks noGrp="1"/>
          </p:cNvSpPr>
          <p:nvPr>
            <p:ph type="body" sz="quarter" idx="16" hasCustomPrompt="1"/>
          </p:nvPr>
        </p:nvSpPr>
        <p:spPr>
          <a:xfrm>
            <a:off x="431800" y="2182802"/>
            <a:ext cx="3776400" cy="2325356"/>
          </a:xfrm>
          <a:prstGeom prst="rect">
            <a:avLst/>
          </a:prstGeom>
        </p:spPr>
        <p:txBody>
          <a:bodyPr lIns="0" tIns="0" rIns="0" bIns="0"/>
          <a:lstStyle>
            <a:lvl1pPr marL="0" indent="0">
              <a:buFont typeface="Arial" pitchFamily="34" charset="0"/>
              <a:buNone/>
              <a:defRPr sz="1500" b="1" i="0">
                <a:latin typeface="Gotham Office" panose="02000000000000000000" pitchFamily="2" charset="0"/>
                <a:cs typeface="Arial" pitchFamily="34" charset="0"/>
              </a:defRPr>
            </a:lvl1pPr>
            <a:lvl2pPr marL="0" indent="0">
              <a:buNone/>
              <a:defRPr>
                <a:latin typeface="Arial" pitchFamily="34" charset="0"/>
                <a:cs typeface="Arial" pitchFamily="34" charset="0"/>
              </a:defRPr>
            </a:lvl2pPr>
            <a:lvl3pPr marL="216000" indent="-216000">
              <a:buFont typeface="+mj-lt"/>
              <a:buAutoNum type="arabicPeriod"/>
              <a:defRPr sz="1500" b="0" i="0" baseline="0">
                <a:latin typeface="Gotham Office" panose="02000000000000000000" pitchFamily="2" charset="0"/>
              </a:defRPr>
            </a:lvl3pPr>
          </a:lstStyle>
          <a:p>
            <a:pPr lvl="0"/>
            <a:r>
              <a:rPr lang="de-DE"/>
              <a:t>Zwischenüberschrift</a:t>
            </a:r>
          </a:p>
          <a:p>
            <a:pPr lvl="2"/>
            <a:r>
              <a:rPr lang="de-DE"/>
              <a:t>Lauftext, 15 </a:t>
            </a:r>
            <a:r>
              <a:rPr lang="de-DE" err="1"/>
              <a:t>pt</a:t>
            </a:r>
            <a:r>
              <a:rPr lang="de-DE"/>
              <a:t>.</a:t>
            </a:r>
          </a:p>
          <a:p>
            <a:pPr lvl="2"/>
            <a:r>
              <a:rPr lang="de-DE"/>
              <a:t>Lauftext, 15 </a:t>
            </a:r>
            <a:r>
              <a:rPr lang="de-DE" err="1"/>
              <a:t>pt</a:t>
            </a:r>
            <a:r>
              <a:rPr lang="de-DE"/>
              <a:t>.</a:t>
            </a:r>
          </a:p>
          <a:p>
            <a:pPr lvl="2"/>
            <a:r>
              <a:rPr lang="de-DE"/>
              <a:t>Lauftext, 15 </a:t>
            </a:r>
            <a:r>
              <a:rPr lang="de-DE" err="1"/>
              <a:t>pt</a:t>
            </a:r>
            <a:r>
              <a:rPr lang="de-DE"/>
              <a:t>.</a:t>
            </a:r>
            <a:endParaRPr lang="de-CH"/>
          </a:p>
        </p:txBody>
      </p:sp>
      <p:sp>
        <p:nvSpPr>
          <p:cNvPr id="8" name="Datumsplatzhalter 4"/>
          <p:cNvSpPr>
            <a:spLocks noGrp="1"/>
          </p:cNvSpPr>
          <p:nvPr>
            <p:ph type="dt" sz="half" idx="2"/>
          </p:nvPr>
        </p:nvSpPr>
        <p:spPr>
          <a:xfrm>
            <a:off x="1513225" y="4743099"/>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BA1A1595-D433-411C-AAA3-8686537612D4}" type="datetime1">
              <a:rPr lang="de-CH" smtClean="0"/>
              <a:pPr/>
              <a:t>24.09.2025</a:t>
            </a:fld>
            <a:endParaRPr lang="de-CH"/>
          </a:p>
        </p:txBody>
      </p:sp>
      <p:sp>
        <p:nvSpPr>
          <p:cNvPr id="3" name="Fußzeilenplatzhalter 2"/>
          <p:cNvSpPr>
            <a:spLocks noGrp="1"/>
          </p:cNvSpPr>
          <p:nvPr>
            <p:ph type="ftr" sz="quarter" idx="17"/>
          </p:nvPr>
        </p:nvSpPr>
        <p:spPr/>
        <p:txBody>
          <a:bodyPr/>
          <a:lstStyle/>
          <a:p>
            <a:endParaRPr lang="de-CH"/>
          </a:p>
        </p:txBody>
      </p:sp>
      <p:sp>
        <p:nvSpPr>
          <p:cNvPr id="9" name="Textplatzhalter 6">
            <a:extLst>
              <a:ext uri="{FF2B5EF4-FFF2-40B4-BE49-F238E27FC236}">
                <a16:creationId xmlns:a16="http://schemas.microsoft.com/office/drawing/2014/main" id="{2D25ADF9-E5BB-7545-8752-D551A61A7E46}"/>
              </a:ext>
            </a:extLst>
          </p:cNvPr>
          <p:cNvSpPr>
            <a:spLocks noGrp="1"/>
          </p:cNvSpPr>
          <p:nvPr>
            <p:ph type="body" sz="quarter" idx="18" hasCustomPrompt="1"/>
          </p:nvPr>
        </p:nvSpPr>
        <p:spPr>
          <a:xfrm>
            <a:off x="431799"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555863458"/>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 und rund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3"/>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 mit runde Bilder.</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6" y="4738209"/>
            <a:ext cx="2582074"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48753127-8BBD-4C1D-8E01-6FB43479EA34}" type="datetime1">
              <a:rPr lang="de-DE" smtClean="0"/>
              <a:t>24.09.2025</a:t>
            </a:fld>
            <a:endParaRPr lang="de-CH"/>
          </a:p>
        </p:txBody>
      </p:sp>
      <p:sp>
        <p:nvSpPr>
          <p:cNvPr id="6" name="Bildplatzhalter 5"/>
          <p:cNvSpPr>
            <a:spLocks noGrp="1"/>
          </p:cNvSpPr>
          <p:nvPr>
            <p:ph type="pic" sz="quarter" idx="12" hasCustomPrompt="1"/>
          </p:nvPr>
        </p:nvSpPr>
        <p:spPr>
          <a:xfrm>
            <a:off x="432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8" name="Bildplatzhalter 7"/>
          <p:cNvSpPr>
            <a:spLocks noGrp="1"/>
          </p:cNvSpPr>
          <p:nvPr>
            <p:ph type="pic" sz="quarter" idx="13" hasCustomPrompt="1"/>
          </p:nvPr>
        </p:nvSpPr>
        <p:spPr>
          <a:xfrm>
            <a:off x="3096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baseline="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0" name="Bildplatzhalter 9"/>
          <p:cNvSpPr>
            <a:spLocks noGrp="1"/>
          </p:cNvSpPr>
          <p:nvPr>
            <p:ph type="pic" sz="quarter" idx="14" hasCustomPrompt="1"/>
          </p:nvPr>
        </p:nvSpPr>
        <p:spPr>
          <a:xfrm>
            <a:off x="5760000" y="1709336"/>
            <a:ext cx="1152000" cy="1152000"/>
          </a:xfrm>
          <a:prstGeom prst="ellipse">
            <a:avLst/>
          </a:prstGeom>
          <a:ln w="38100">
            <a:solidFill>
              <a:schemeClr val="accent1"/>
            </a:solidFill>
          </a:ln>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12" name="Textplatzhalter 11"/>
          <p:cNvSpPr>
            <a:spLocks noGrp="1"/>
          </p:cNvSpPr>
          <p:nvPr>
            <p:ph type="body" sz="quarter" idx="15" hasCustomPrompt="1"/>
          </p:nvPr>
        </p:nvSpPr>
        <p:spPr>
          <a:xfrm>
            <a:off x="432000" y="3038681"/>
            <a:ext cx="2520000" cy="1468315"/>
          </a:xfrm>
        </p:spPr>
        <p:txBody>
          <a:bodyPr/>
          <a:lstStyle>
            <a:lvl1pPr marL="0" indent="0">
              <a:spcAft>
                <a:spcPts val="600"/>
              </a:spcAft>
              <a:buNone/>
              <a:defRPr b="1" baseline="0">
                <a:latin typeface="Gotham Office" panose="02000000000000000000" pitchFamily="2" charset="0"/>
              </a:defRPr>
            </a:lvl1pPr>
            <a:lvl2pPr marL="143996" indent="-143996">
              <a:spcAft>
                <a:spcPts val="600"/>
              </a:spcAft>
              <a:defRPr>
                <a:latin typeface="Gotham Office" panose="02000000000000000000" pitchFamily="2" charset="0"/>
              </a:defRPr>
            </a:lvl2pPr>
          </a:lstStyle>
          <a:p>
            <a:pPr lvl="0"/>
            <a:r>
              <a:rPr lang="de-DE"/>
              <a:t>Hinweistext, 15 </a:t>
            </a:r>
            <a:r>
              <a:rPr lang="de-DE" err="1"/>
              <a:t>pt</a:t>
            </a:r>
            <a:r>
              <a:rPr lang="de-DE"/>
              <a:t> </a:t>
            </a:r>
          </a:p>
          <a:p>
            <a:pPr lvl="1"/>
            <a:r>
              <a:rPr lang="de-DE"/>
              <a:t>Lauftext, 15 </a:t>
            </a:r>
            <a:r>
              <a:rPr lang="de-DE" err="1"/>
              <a:t>pt</a:t>
            </a:r>
            <a:endParaRPr lang="de-DE"/>
          </a:p>
          <a:p>
            <a:pPr lvl="1"/>
            <a:r>
              <a:rPr lang="de-DE"/>
              <a:t>Lauftext, 15 </a:t>
            </a:r>
            <a:r>
              <a:rPr lang="de-DE" err="1"/>
              <a:t>pt</a:t>
            </a:r>
            <a:endParaRPr lang="de-DE"/>
          </a:p>
        </p:txBody>
      </p:sp>
      <p:sp>
        <p:nvSpPr>
          <p:cNvPr id="14" name="Textplatzhalter 13"/>
          <p:cNvSpPr>
            <a:spLocks noGrp="1"/>
          </p:cNvSpPr>
          <p:nvPr>
            <p:ph type="body" sz="quarter" idx="16" hasCustomPrompt="1"/>
          </p:nvPr>
        </p:nvSpPr>
        <p:spPr>
          <a:xfrm>
            <a:off x="3096000" y="3039431"/>
            <a:ext cx="2520000" cy="1467565"/>
          </a:xfrm>
        </p:spPr>
        <p:txBody>
          <a:bodyPr/>
          <a:lstStyle>
            <a:lvl1pPr marL="0" indent="0">
              <a:spcAft>
                <a:spcPts val="600"/>
              </a:spcAft>
              <a:buNone/>
              <a:defRPr b="1">
                <a:latin typeface="Gotham Office" panose="02000000000000000000" pitchFamily="2" charset="0"/>
              </a:defRPr>
            </a:lvl1pPr>
            <a:lvl2pPr marL="143996" indent="-143996">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7" name="Textplatzhalter 6"/>
          <p:cNvSpPr>
            <a:spLocks noGrp="1"/>
          </p:cNvSpPr>
          <p:nvPr>
            <p:ph type="body" sz="quarter" idx="17" hasCustomPrompt="1"/>
          </p:nvPr>
        </p:nvSpPr>
        <p:spPr>
          <a:xfrm>
            <a:off x="5760000" y="3039431"/>
            <a:ext cx="2520000" cy="1467565"/>
          </a:xfrm>
        </p:spPr>
        <p:txBody>
          <a:bodyPr/>
          <a:lstStyle>
            <a:lvl1pPr marL="0" indent="0">
              <a:spcAft>
                <a:spcPts val="600"/>
              </a:spcAft>
              <a:buNone/>
              <a:defRPr b="1">
                <a:latin typeface="Gotham Office" panose="02000000000000000000" pitchFamily="2" charset="0"/>
              </a:defRPr>
            </a:lvl1pPr>
            <a:lvl2pPr marL="143996" indent="-143996">
              <a:spcAft>
                <a:spcPts val="600"/>
              </a:spcAft>
              <a:defRPr>
                <a:latin typeface="Gotham Office" panose="02000000000000000000" pitchFamily="2" charset="0"/>
              </a:defRPr>
            </a:lvl2pPr>
          </a:lstStyle>
          <a:p>
            <a:pPr lvl="0"/>
            <a:r>
              <a:rPr lang="de-DE"/>
              <a:t>Hinweistext, 15 </a:t>
            </a:r>
            <a:r>
              <a:rPr lang="de-DE" err="1"/>
              <a:t>pt</a:t>
            </a:r>
            <a:endParaRPr lang="de-DE"/>
          </a:p>
          <a:p>
            <a:pPr lvl="1"/>
            <a:r>
              <a:rPr lang="de-DE"/>
              <a:t>Lauftext, 15 </a:t>
            </a:r>
            <a:r>
              <a:rPr lang="de-DE" err="1"/>
              <a:t>pt</a:t>
            </a:r>
            <a:endParaRPr lang="de-DE"/>
          </a:p>
          <a:p>
            <a:pPr lvl="1"/>
            <a:r>
              <a:rPr lang="de-DE"/>
              <a:t>Lauftext, 15 </a:t>
            </a:r>
            <a:r>
              <a:rPr lang="de-DE" err="1"/>
              <a:t>pt</a:t>
            </a:r>
            <a:endParaRPr lang="de-DE"/>
          </a:p>
        </p:txBody>
      </p:sp>
      <p:sp>
        <p:nvSpPr>
          <p:cNvPr id="13" name="Textplatzhalter 6">
            <a:extLst>
              <a:ext uri="{FF2B5EF4-FFF2-40B4-BE49-F238E27FC236}">
                <a16:creationId xmlns:a16="http://schemas.microsoft.com/office/drawing/2014/main" id="{A708070B-FCC4-344F-9229-D61DD84FF886}"/>
              </a:ext>
            </a:extLst>
          </p:cNvPr>
          <p:cNvSpPr>
            <a:spLocks noGrp="1"/>
          </p:cNvSpPr>
          <p:nvPr>
            <p:ph type="body" sz="quarter" idx="19"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266329262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3"/>
            <a:ext cx="8280000" cy="536307"/>
          </a:xfrm>
        </p:spPr>
        <p:txBody>
          <a:bodyPr tIns="104400"/>
          <a:lstStyle>
            <a:lvl1pPr>
              <a:defRPr b="1" baseline="0">
                <a:latin typeface="Gotham Office" panose="02000000000000000000" pitchFamily="2" charset="0"/>
              </a:defRPr>
            </a:lvl1pPr>
          </a:lstStyle>
          <a:p>
            <a:r>
              <a:rPr lang="de-DE"/>
              <a:t>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Datumsplatzhalter 4"/>
          <p:cNvSpPr>
            <a:spLocks noGrp="1"/>
          </p:cNvSpPr>
          <p:nvPr>
            <p:ph type="dt" sz="half" idx="2"/>
          </p:nvPr>
        </p:nvSpPr>
        <p:spPr>
          <a:xfrm>
            <a:off x="1513225" y="4743099"/>
            <a:ext cx="2573406"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B3D0AA9-C303-4DD6-9F7B-C7A2AC6725E2}" type="datetime1">
              <a:rPr lang="de-DE" smtClean="0"/>
              <a:t>24.09.2025</a:t>
            </a:fld>
            <a:endParaRPr lang="de-CH"/>
          </a:p>
        </p:txBody>
      </p:sp>
      <p:sp>
        <p:nvSpPr>
          <p:cNvPr id="6" name="Textplatzhalter 6">
            <a:extLst>
              <a:ext uri="{FF2B5EF4-FFF2-40B4-BE49-F238E27FC236}">
                <a16:creationId xmlns:a16="http://schemas.microsoft.com/office/drawing/2014/main" id="{74787655-25FE-2248-B20F-0F8DB9DF0556}"/>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5224061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0289" y="201611"/>
            <a:ext cx="8280000" cy="536307"/>
          </a:xfrm>
        </p:spPr>
        <p:txBody>
          <a:bodyPr tIns="104400"/>
          <a:lstStyle>
            <a:lvl1pPr>
              <a:defRPr b="1" baseline="0">
                <a:latin typeface="Gotham Office" panose="02000000000000000000" pitchFamily="2" charset="0"/>
              </a:defRPr>
            </a:lvl1pPr>
          </a:lstStyle>
          <a:p>
            <a:r>
              <a:rPr lang="de-DE"/>
              <a:t>Halb-Halb-Teilung. Bild/Text in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0" y="1312953"/>
            <a:ext cx="3776399" cy="863836"/>
          </a:xfrm>
          <a:prstGeom prst="rect">
            <a:avLst/>
          </a:prstGeom>
        </p:spPr>
        <p:txBody>
          <a:bodyPr lIns="0" tIns="0" rIns="0" bIns="0"/>
          <a:lstStyle>
            <a:lvl1pPr marL="0" indent="0">
              <a:buNone/>
              <a:defRPr sz="1500" b="0" i="0" baseline="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10" name="Bildplatzhalter 8"/>
          <p:cNvSpPr>
            <a:spLocks noGrp="1"/>
          </p:cNvSpPr>
          <p:nvPr>
            <p:ph type="pic" sz="quarter" idx="15"/>
          </p:nvPr>
        </p:nvSpPr>
        <p:spPr>
          <a:xfrm>
            <a:off x="4572200" y="1278958"/>
            <a:ext cx="4140000" cy="3229200"/>
          </a:xfrm>
          <a:prstGeom prst="rect">
            <a:avLst/>
          </a:prstGeom>
        </p:spPr>
        <p:txBody>
          <a:bodyPr lIns="72000" tIns="72000"/>
          <a:lstStyle>
            <a:lvl1pPr>
              <a:buNone/>
              <a:defRPr sz="800" b="0" i="0" baseline="0">
                <a:latin typeface="Gotham Office" panose="02000000000000000000" pitchFamily="2" charset="0"/>
                <a:cs typeface="Arial" pitchFamily="34" charset="0"/>
              </a:defRPr>
            </a:lvl1pPr>
          </a:lstStyle>
          <a:p>
            <a:r>
              <a:rPr lang="de-DE"/>
              <a:t>Bild durch Klicken auf Symbol hinzufügen</a:t>
            </a:r>
            <a:endParaRPr lang="de-CH"/>
          </a:p>
        </p:txBody>
      </p:sp>
      <p:sp>
        <p:nvSpPr>
          <p:cNvPr id="12" name="Textplatzhalter 11"/>
          <p:cNvSpPr>
            <a:spLocks noGrp="1"/>
          </p:cNvSpPr>
          <p:nvPr>
            <p:ph type="body" sz="quarter" idx="16" hasCustomPrompt="1"/>
          </p:nvPr>
        </p:nvSpPr>
        <p:spPr>
          <a:xfrm>
            <a:off x="431800" y="2182803"/>
            <a:ext cx="3776400" cy="2325356"/>
          </a:xfrm>
          <a:prstGeom prst="rect">
            <a:avLst/>
          </a:prstGeom>
        </p:spPr>
        <p:txBody>
          <a:bodyPr lIns="0" tIns="0" rIns="0" bIns="0"/>
          <a:lstStyle>
            <a:lvl1pPr marL="0" indent="0">
              <a:buFont typeface="Arial" pitchFamily="34" charset="0"/>
              <a:buNone/>
              <a:defRPr sz="1500" b="1" i="0">
                <a:latin typeface="Gotham Office" panose="02000000000000000000" pitchFamily="2" charset="0"/>
                <a:cs typeface="Arial" pitchFamily="34" charset="0"/>
              </a:defRPr>
            </a:lvl1pPr>
            <a:lvl2pPr marL="0" indent="0">
              <a:buNone/>
              <a:defRPr>
                <a:latin typeface="Arial" pitchFamily="34" charset="0"/>
                <a:cs typeface="Arial" pitchFamily="34" charset="0"/>
              </a:defRPr>
            </a:lvl2pPr>
            <a:lvl3pPr marL="215995" indent="-215995">
              <a:buFont typeface="+mj-lt"/>
              <a:buAutoNum type="arabicPeriod"/>
              <a:defRPr sz="1500" b="0" i="0" baseline="0">
                <a:latin typeface="Gotham Office" panose="02000000000000000000" pitchFamily="2" charset="0"/>
              </a:defRPr>
            </a:lvl3pPr>
          </a:lstStyle>
          <a:p>
            <a:pPr lvl="0"/>
            <a:r>
              <a:rPr lang="de-DE"/>
              <a:t>Zwischenüberschrift</a:t>
            </a:r>
          </a:p>
          <a:p>
            <a:pPr lvl="2"/>
            <a:r>
              <a:rPr lang="de-DE"/>
              <a:t>Lauftext, 15 </a:t>
            </a:r>
            <a:r>
              <a:rPr lang="de-DE" err="1"/>
              <a:t>pt</a:t>
            </a:r>
            <a:r>
              <a:rPr lang="de-DE"/>
              <a:t>.</a:t>
            </a:r>
          </a:p>
          <a:p>
            <a:pPr lvl="2"/>
            <a:r>
              <a:rPr lang="de-DE"/>
              <a:t>Lauftext, 15 </a:t>
            </a:r>
            <a:r>
              <a:rPr lang="de-DE" err="1"/>
              <a:t>pt</a:t>
            </a:r>
            <a:r>
              <a:rPr lang="de-DE"/>
              <a:t>.</a:t>
            </a:r>
          </a:p>
          <a:p>
            <a:pPr lvl="2"/>
            <a:r>
              <a:rPr lang="de-DE"/>
              <a:t>Lauftext, 15 </a:t>
            </a:r>
            <a:r>
              <a:rPr lang="de-DE" err="1"/>
              <a:t>pt</a:t>
            </a:r>
            <a:r>
              <a:rPr lang="de-DE"/>
              <a:t>.</a:t>
            </a:r>
            <a:endParaRPr lang="de-CH"/>
          </a:p>
        </p:txBody>
      </p:sp>
      <p:sp>
        <p:nvSpPr>
          <p:cNvPr id="8" name="Datumsplatzhalter 4"/>
          <p:cNvSpPr>
            <a:spLocks noGrp="1"/>
          </p:cNvSpPr>
          <p:nvPr>
            <p:ph type="dt" sz="half" idx="2"/>
          </p:nvPr>
        </p:nvSpPr>
        <p:spPr>
          <a:xfrm>
            <a:off x="1513225" y="4743099"/>
            <a:ext cx="2460731"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7208515C-C1E1-4EBF-B8E1-A42B7642C86C}" type="datetime1">
              <a:rPr lang="de-DE" smtClean="0"/>
              <a:t>24.09.2025</a:t>
            </a:fld>
            <a:endParaRPr lang="de-CH"/>
          </a:p>
        </p:txBody>
      </p:sp>
      <p:sp>
        <p:nvSpPr>
          <p:cNvPr id="9" name="Textplatzhalter 6">
            <a:extLst>
              <a:ext uri="{FF2B5EF4-FFF2-40B4-BE49-F238E27FC236}">
                <a16:creationId xmlns:a16="http://schemas.microsoft.com/office/drawing/2014/main" id="{2D25ADF9-E5BB-7545-8752-D551A61A7E46}"/>
              </a:ext>
            </a:extLst>
          </p:cNvPr>
          <p:cNvSpPr>
            <a:spLocks noGrp="1"/>
          </p:cNvSpPr>
          <p:nvPr>
            <p:ph type="body" sz="quarter" idx="18"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829792160"/>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el mit dr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8673"/>
            <a:ext cx="8280000" cy="536307"/>
          </a:xfrm>
        </p:spPr>
        <p:txBody>
          <a:bodyPr tIns="104400"/>
          <a:lstStyle>
            <a:lvl1pPr>
              <a:defRPr b="1" baseline="0">
                <a:latin typeface="Gotham Office" panose="02000000000000000000" pitchFamily="2" charset="0"/>
              </a:defRPr>
            </a:lvl1pPr>
          </a:lstStyle>
          <a:p>
            <a:r>
              <a:rPr lang="de-DE"/>
              <a:t>Titel mit drei Bilder ohne Abstand,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6" name="Bildplatzhalter 5"/>
          <p:cNvSpPr>
            <a:spLocks noGrp="1"/>
          </p:cNvSpPr>
          <p:nvPr>
            <p:ph type="pic" sz="quarter" idx="12"/>
          </p:nvPr>
        </p:nvSpPr>
        <p:spPr>
          <a:xfrm>
            <a:off x="436691" y="1282291"/>
            <a:ext cx="4135111" cy="3229200"/>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7" name="Bildplatzhalter 5"/>
          <p:cNvSpPr>
            <a:spLocks noGrp="1"/>
          </p:cNvSpPr>
          <p:nvPr>
            <p:ph type="pic" sz="quarter" idx="13"/>
          </p:nvPr>
        </p:nvSpPr>
        <p:spPr>
          <a:xfrm>
            <a:off x="4573915" y="1278915"/>
            <a:ext cx="4140000" cy="1612577"/>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8" name="Bildplatzhalter 5"/>
          <p:cNvSpPr>
            <a:spLocks noGrp="1"/>
          </p:cNvSpPr>
          <p:nvPr>
            <p:ph type="pic" sz="quarter" idx="14"/>
          </p:nvPr>
        </p:nvSpPr>
        <p:spPr>
          <a:xfrm>
            <a:off x="4573915" y="2898903"/>
            <a:ext cx="4140000" cy="1612577"/>
          </a:xfrm>
          <a:prstGeom prst="rect">
            <a:avLst/>
          </a:prstGeom>
        </p:spPr>
        <p:txBody>
          <a:bodyPr/>
          <a:lstStyle>
            <a:lvl1pPr marL="0" marR="0" indent="0" algn="l" defTabSz="914378" rtl="0" eaLnBrk="1" fontAlgn="auto" latinLnBrk="0" hangingPunct="1">
              <a:lnSpc>
                <a:spcPct val="100000"/>
              </a:lnSpc>
              <a:spcBef>
                <a:spcPts val="0"/>
              </a:spcBef>
              <a:spcAft>
                <a:spcPts val="600"/>
              </a:spcAft>
              <a:buClrTx/>
              <a:buSzPct val="110000"/>
              <a:buFont typeface="Arial" pitchFamily="34" charset="0"/>
              <a:buNone/>
              <a:tabLst/>
              <a:defRPr sz="800" b="0" i="0">
                <a:latin typeface="Gotham Office" panose="02000000000000000000" pitchFamily="2" charset="0"/>
              </a:defRPr>
            </a:lvl1pPr>
          </a:lstStyle>
          <a:p>
            <a:r>
              <a:rPr lang="de-DE"/>
              <a:t>Bild durch Klicken auf Symbol hinzufügen</a:t>
            </a:r>
            <a:endParaRPr lang="de-CH"/>
          </a:p>
        </p:txBody>
      </p:sp>
      <p:sp>
        <p:nvSpPr>
          <p:cNvPr id="9" name="Datumsplatzhalter 4"/>
          <p:cNvSpPr>
            <a:spLocks noGrp="1"/>
          </p:cNvSpPr>
          <p:nvPr>
            <p:ph type="dt" sz="half" idx="2"/>
          </p:nvPr>
        </p:nvSpPr>
        <p:spPr>
          <a:xfrm>
            <a:off x="1512130" y="4746384"/>
            <a:ext cx="2518164"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CCA35C7-9E3A-4EFA-BFE5-0CA992709331}" type="datetime1">
              <a:rPr lang="de-DE" smtClean="0"/>
              <a:t>24.09.2025</a:t>
            </a:fld>
            <a:endParaRPr lang="de-CH"/>
          </a:p>
        </p:txBody>
      </p:sp>
      <p:sp>
        <p:nvSpPr>
          <p:cNvPr id="10" name="Textplatzhalter 6">
            <a:extLst>
              <a:ext uri="{FF2B5EF4-FFF2-40B4-BE49-F238E27FC236}">
                <a16:creationId xmlns:a16="http://schemas.microsoft.com/office/drawing/2014/main" id="{0599A817-4F1F-B243-AB7F-77D1C3BDBD05}"/>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14484437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rennseite mit Farbverlauf">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7BBD0E-91E5-A945-A2FF-8A2420F9C0B7}"/>
              </a:ext>
            </a:extLst>
          </p:cNvPr>
          <p:cNvSpPr/>
          <p:nvPr userDrawn="1"/>
        </p:nvSpPr>
        <p:spPr>
          <a:xfrm>
            <a:off x="0" y="0"/>
            <a:ext cx="9144000" cy="5143500"/>
          </a:xfrm>
          <a:prstGeom prst="rect">
            <a:avLst/>
          </a:prstGeom>
          <a:gradFill flip="none" rotWithShape="1">
            <a:gsLst>
              <a:gs pos="7000">
                <a:srgbClr val="4D8B30"/>
              </a:gs>
              <a:gs pos="88000">
                <a:srgbClr val="BCCF02"/>
              </a:gs>
              <a:gs pos="47000">
                <a:srgbClr val="699C25"/>
              </a:gs>
              <a:gs pos="100000">
                <a:srgbClr val="BCCF02"/>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432259" y="267063"/>
            <a:ext cx="8280000" cy="467239"/>
          </a:xfrm>
        </p:spPr>
        <p:txBody>
          <a:bodyPr tIns="36000"/>
          <a:lstStyle>
            <a:lvl1pPr>
              <a:defRPr sz="2800" b="1" i="0">
                <a:solidFill>
                  <a:schemeClr val="bg1"/>
                </a:solidFill>
                <a:latin typeface="Gotham Office" panose="02000000000000000000" pitchFamily="2" charset="0"/>
              </a:defRPr>
            </a:lvl1pPr>
          </a:lstStyle>
          <a:p>
            <a:r>
              <a:rPr lang="de-DE"/>
              <a:t>Traktandum Masterformat</a:t>
            </a:r>
            <a:endParaRPr lang="de-CH"/>
          </a:p>
        </p:txBody>
      </p:sp>
    </p:spTree>
    <p:extLst>
      <p:ext uri="{BB962C8B-B14F-4D97-AF65-F5344CB8AC3E}">
        <p14:creationId xmlns:p14="http://schemas.microsoft.com/office/powerpoint/2010/main" val="18370716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rennseite mit kurzen Fazit [Druc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A30D25E-2051-4F42-B69B-EC283D149F6C}"/>
              </a:ext>
            </a:extLst>
          </p:cNvPr>
          <p:cNvSpPr>
            <a:spLocks noChangeAspect="1"/>
          </p:cNvSpPr>
          <p:nvPr userDrawn="1"/>
        </p:nvSpPr>
        <p:spPr>
          <a:xfrm>
            <a:off x="394503" y="955444"/>
            <a:ext cx="1908000" cy="1908000"/>
          </a:xfrm>
          <a:prstGeom prst="ellipse">
            <a:avLst/>
          </a:prstGeom>
          <a:solidFill>
            <a:srgbClr val="BCC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1325563" y="1513830"/>
            <a:ext cx="7381986" cy="1080145"/>
          </a:xfrm>
        </p:spPr>
        <p:txBody>
          <a:bodyPr tIns="0"/>
          <a:lstStyle>
            <a:lvl1pPr>
              <a:defRPr sz="3500" b="1" baseline="0">
                <a:latin typeface="Gotham Office" panose="02000000000000000000" pitchFamily="2" charset="0"/>
              </a:defRPr>
            </a:lvl1pPr>
          </a:lstStyle>
          <a:p>
            <a:r>
              <a:rPr lang="de-DE"/>
              <a:t>Trennseite mit einem kurzen</a:t>
            </a:r>
            <a:br>
              <a:rPr lang="de-DE"/>
            </a:br>
            <a:r>
              <a:rPr lang="de-DE"/>
              <a:t>Fazit in 35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Datumsplatzhalter 4"/>
          <p:cNvSpPr>
            <a:spLocks noGrp="1"/>
          </p:cNvSpPr>
          <p:nvPr>
            <p:ph type="dt" sz="half" idx="2"/>
          </p:nvPr>
        </p:nvSpPr>
        <p:spPr>
          <a:xfrm>
            <a:off x="1512130" y="4741129"/>
            <a:ext cx="2422824"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891561C-A217-4C45-A2E7-4F5C0D13A0EB}" type="datetime1">
              <a:rPr lang="de-DE" smtClean="0"/>
              <a:t>24.09.2025</a:t>
            </a:fld>
            <a:endParaRPr lang="de-CH"/>
          </a:p>
        </p:txBody>
      </p:sp>
    </p:spTree>
    <p:extLst>
      <p:ext uri="{BB962C8B-B14F-4D97-AF65-F5344CB8AC3E}">
        <p14:creationId xmlns:p14="http://schemas.microsoft.com/office/powerpoint/2010/main" val="831853971"/>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Vollflächige Bildseite 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22155" y="266670"/>
            <a:ext cx="8280000" cy="898126"/>
          </a:xfrm>
        </p:spPr>
        <p:txBody>
          <a:bodyPr tIns="36000"/>
          <a:lstStyle>
            <a:lvl1pPr>
              <a:defRPr b="1" i="0">
                <a:latin typeface="Gotham Office" panose="02000000000000000000" pitchFamily="2" charset="0"/>
              </a:defRPr>
            </a:lvl1pPr>
          </a:lstStyle>
          <a:p>
            <a:r>
              <a:rPr lang="de-DE"/>
              <a:t>Vollflächige Bildseite mit Spruch </a:t>
            </a:r>
            <a:br>
              <a:rPr lang="de-DE"/>
            </a:br>
            <a:r>
              <a:rPr lang="de-DE"/>
              <a:t>in 28 </a:t>
            </a:r>
            <a:r>
              <a:rPr lang="de-DE" err="1"/>
              <a:t>pt</a:t>
            </a:r>
            <a:r>
              <a:rPr lang="de-DE"/>
              <a:t>.</a:t>
            </a:r>
            <a:endParaRPr lang="de-CH"/>
          </a:p>
        </p:txBody>
      </p:sp>
    </p:spTree>
    <p:extLst>
      <p:ext uri="{BB962C8B-B14F-4D97-AF65-F5344CB8AC3E}">
        <p14:creationId xmlns:p14="http://schemas.microsoft.com/office/powerpoint/2010/main" val="6973192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61" y="199988"/>
            <a:ext cx="8279941" cy="536307"/>
          </a:xfrm>
        </p:spPr>
        <p:txBody>
          <a:bodyPr tIns="104400"/>
          <a:lstStyle>
            <a:lvl1pPr>
              <a:defRPr b="1">
                <a:latin typeface="Gotham Office" panose="02000000000000000000" pitchFamily="2" charset="0"/>
              </a:defRPr>
            </a:lvl1pPr>
          </a:lstStyle>
          <a:p>
            <a:r>
              <a:rPr lang="de-DE"/>
              <a:t>Tabelle,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1"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Tabellenplatzhalter 8"/>
          <p:cNvSpPr>
            <a:spLocks noGrp="1"/>
          </p:cNvSpPr>
          <p:nvPr>
            <p:ph type="tbl" sz="quarter" idx="14"/>
          </p:nvPr>
        </p:nvSpPr>
        <p:spPr>
          <a:xfrm>
            <a:off x="431801" y="1929715"/>
            <a:ext cx="8280400" cy="2573969"/>
          </a:xfrm>
          <a:prstGeom prst="rect">
            <a:avLst/>
          </a:prstGeom>
        </p:spPr>
        <p:txBody>
          <a:bodyPr lIns="72000" tIns="72000"/>
          <a:lstStyle>
            <a:lvl1pPr marL="0" indent="0">
              <a:buNone/>
              <a:defRPr sz="800" b="0" i="0" baseline="0">
                <a:latin typeface="Gotham Office" panose="02000000000000000000" pitchFamily="2" charset="0"/>
                <a:cs typeface="Arial" pitchFamily="34" charset="0"/>
              </a:defRPr>
            </a:lvl1pPr>
          </a:lstStyle>
          <a:p>
            <a:r>
              <a:rPr lang="de-DE"/>
              <a:t>Tabelle durch Klicken auf Symbol hinzufügen</a:t>
            </a:r>
            <a:endParaRPr lang="de-CH"/>
          </a:p>
        </p:txBody>
      </p:sp>
      <p:sp>
        <p:nvSpPr>
          <p:cNvPr id="6" name="Datumsplatzhalter 4"/>
          <p:cNvSpPr>
            <a:spLocks noGrp="1"/>
          </p:cNvSpPr>
          <p:nvPr>
            <p:ph type="dt" sz="half" idx="2"/>
          </p:nvPr>
        </p:nvSpPr>
        <p:spPr>
          <a:xfrm>
            <a:off x="1512130" y="4741129"/>
            <a:ext cx="2414156"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79935A04-F73E-48C6-BD8D-8B85D70B885E}" type="datetime1">
              <a:rPr lang="de-DE" smtClean="0"/>
              <a:t>24.09.2025</a:t>
            </a:fld>
            <a:endParaRPr lang="de-CH"/>
          </a:p>
        </p:txBody>
      </p:sp>
      <p:sp>
        <p:nvSpPr>
          <p:cNvPr id="8" name="Textplatzhalter 6">
            <a:extLst>
              <a:ext uri="{FF2B5EF4-FFF2-40B4-BE49-F238E27FC236}">
                <a16:creationId xmlns:a16="http://schemas.microsoft.com/office/drawing/2014/main" id="{D7721BAB-8DC5-F144-8244-D0DD17299EC5}"/>
              </a:ext>
            </a:extLst>
          </p:cNvPr>
          <p:cNvSpPr>
            <a:spLocks noGrp="1"/>
          </p:cNvSpPr>
          <p:nvPr>
            <p:ph type="body" sz="quarter" idx="17" hasCustomPrompt="1"/>
          </p:nvPr>
        </p:nvSpPr>
        <p:spPr>
          <a:xfrm>
            <a:off x="431800" y="805561"/>
            <a:ext cx="8275749" cy="359664"/>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Tree>
    <p:extLst>
      <p:ext uri="{BB962C8B-B14F-4D97-AF65-F5344CB8AC3E}">
        <p14:creationId xmlns:p14="http://schemas.microsoft.com/office/powerpoint/2010/main" val="40216236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199990"/>
            <a:ext cx="8280000" cy="536307"/>
          </a:xfrm>
        </p:spPr>
        <p:txBody>
          <a:bodyPr tIns="104400"/>
          <a:lstStyle>
            <a:lvl1pPr>
              <a:defRPr b="1">
                <a:latin typeface="Gotham Office" panose="02000000000000000000" pitchFamily="2" charset="0"/>
              </a:defRPr>
            </a:lvl1pPr>
          </a:lstStyle>
          <a:p>
            <a:r>
              <a:rPr lang="de-DE"/>
              <a:t>Diagramm, Titel, 28 </a:t>
            </a:r>
            <a:r>
              <a:rPr lang="de-DE" err="1"/>
              <a:t>pt</a:t>
            </a:r>
            <a:r>
              <a:rPr lang="de-DE"/>
              <a:t>.</a:t>
            </a:r>
            <a:endParaRPr lang="de-CH"/>
          </a:p>
        </p:txBody>
      </p:sp>
      <p:sp>
        <p:nvSpPr>
          <p:cNvPr id="5" name="Foliennummernplatzhalter 4"/>
          <p:cNvSpPr>
            <a:spLocks noGrp="1"/>
          </p:cNvSpPr>
          <p:nvPr>
            <p:ph type="sldNum" sz="quarter" idx="12"/>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7" name="Textplatzhalter 6"/>
          <p:cNvSpPr>
            <a:spLocks noGrp="1"/>
          </p:cNvSpPr>
          <p:nvPr>
            <p:ph type="body" sz="quarter" idx="13" hasCustomPrompt="1"/>
          </p:nvPr>
        </p:nvSpPr>
        <p:spPr>
          <a:xfrm>
            <a:off x="431801"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9" name="Diagrammplatzhalter 8"/>
          <p:cNvSpPr>
            <a:spLocks noGrp="1"/>
          </p:cNvSpPr>
          <p:nvPr>
            <p:ph type="chart" sz="quarter" idx="14"/>
          </p:nvPr>
        </p:nvSpPr>
        <p:spPr>
          <a:xfrm>
            <a:off x="431800" y="1929194"/>
            <a:ext cx="5652000" cy="2592251"/>
          </a:xfrm>
          <a:prstGeom prst="rect">
            <a:avLst/>
          </a:prstGeom>
        </p:spPr>
        <p:txBody>
          <a:bodyPr lIns="72000" tIns="72000"/>
          <a:lstStyle>
            <a:lvl1pPr>
              <a:buNone/>
              <a:defRPr sz="800" b="0" i="0">
                <a:latin typeface="Gotham Office" panose="02000000000000000000" pitchFamily="2" charset="0"/>
                <a:cs typeface="Arial" pitchFamily="34" charset="0"/>
              </a:defRPr>
            </a:lvl1pPr>
          </a:lstStyle>
          <a:p>
            <a:r>
              <a:rPr lang="de-DE"/>
              <a:t>Diagramm durch Klicken auf Symbol hinzufügen</a:t>
            </a:r>
            <a:endParaRPr lang="de-CH"/>
          </a:p>
        </p:txBody>
      </p:sp>
      <p:sp>
        <p:nvSpPr>
          <p:cNvPr id="8" name="Datumsplatzhalter 4"/>
          <p:cNvSpPr>
            <a:spLocks noGrp="1"/>
          </p:cNvSpPr>
          <p:nvPr>
            <p:ph type="dt" sz="half" idx="2"/>
          </p:nvPr>
        </p:nvSpPr>
        <p:spPr>
          <a:xfrm>
            <a:off x="1512130" y="4741129"/>
            <a:ext cx="2444492"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C1480A40-9B4E-4AC4-BCC9-8AFC16683D1E}" type="datetime1">
              <a:rPr lang="de-DE" smtClean="0"/>
              <a:t>24.09.2025</a:t>
            </a:fld>
            <a:endParaRPr lang="de-CH"/>
          </a:p>
        </p:txBody>
      </p:sp>
      <p:sp>
        <p:nvSpPr>
          <p:cNvPr id="10" name="Textplatzhalter 6">
            <a:extLst>
              <a:ext uri="{FF2B5EF4-FFF2-40B4-BE49-F238E27FC236}">
                <a16:creationId xmlns:a16="http://schemas.microsoft.com/office/drawing/2014/main" id="{3DF5D3C2-798C-AE44-AFFF-D32A669E261C}"/>
              </a:ext>
            </a:extLst>
          </p:cNvPr>
          <p:cNvSpPr>
            <a:spLocks noGrp="1"/>
          </p:cNvSpPr>
          <p:nvPr>
            <p:ph type="body" sz="quarter" idx="17" hasCustomPrompt="1"/>
          </p:nvPr>
        </p:nvSpPr>
        <p:spPr>
          <a:xfrm>
            <a:off x="431800" y="805560"/>
            <a:ext cx="8275749" cy="36000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4" name="Textplatzhalter 13">
            <a:extLst>
              <a:ext uri="{FF2B5EF4-FFF2-40B4-BE49-F238E27FC236}">
                <a16:creationId xmlns:a16="http://schemas.microsoft.com/office/drawing/2014/main" id="{4BDE43F0-12AE-4940-93F2-6A07B29C36BA}"/>
              </a:ext>
            </a:extLst>
          </p:cNvPr>
          <p:cNvSpPr>
            <a:spLocks noGrp="1"/>
          </p:cNvSpPr>
          <p:nvPr>
            <p:ph type="body" sz="quarter" idx="18" hasCustomPrompt="1"/>
          </p:nvPr>
        </p:nvSpPr>
        <p:spPr>
          <a:xfrm>
            <a:off x="6372226" y="1993901"/>
            <a:ext cx="2339975" cy="2527300"/>
          </a:xfrm>
        </p:spPr>
        <p:txBody>
          <a:bodyPr/>
          <a:lstStyle>
            <a:lvl1pPr>
              <a:spcAft>
                <a:spcPts val="600"/>
              </a:spcAft>
              <a:defRPr sz="1200"/>
            </a:lvl1pPr>
            <a:lvl2pPr marL="975" indent="0">
              <a:buNone/>
              <a:defRPr sz="1200"/>
            </a:lvl2pPr>
            <a:lvl3pPr marL="180971"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87137033"/>
      </p:ext>
    </p:extLst>
  </p:cSld>
  <p:clrMapOvr>
    <a:masterClrMapping/>
  </p:clrMapOvr>
  <p:extLst>
    <p:ext uri="{DCECCB84-F9BA-43D5-87BE-67443E8EF086}">
      <p15:sldGuideLst xmlns:p15="http://schemas.microsoft.com/office/powerpoint/2012/main">
        <p15:guide id="1" orient="horz" pos="1348">
          <p15:clr>
            <a:srgbClr val="FBAE40"/>
          </p15:clr>
        </p15:guide>
        <p15:guide id="2" pos="4014">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martArt 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2259" y="201083"/>
            <a:ext cx="8280000" cy="536307"/>
          </a:xfrm>
        </p:spPr>
        <p:txBody>
          <a:bodyPr tIns="104400"/>
          <a:lstStyle>
            <a:lvl1pPr>
              <a:defRPr b="1">
                <a:latin typeface="Gotham Office" panose="02000000000000000000" pitchFamily="2" charset="0"/>
              </a:defRPr>
            </a:lvl1pPr>
          </a:lstStyle>
          <a:p>
            <a:r>
              <a:rPr lang="de-DE"/>
              <a:t>SmartArt Objekt, Titel, 28 </a:t>
            </a:r>
            <a:r>
              <a:rPr lang="de-DE" err="1"/>
              <a:t>pt</a:t>
            </a:r>
            <a:r>
              <a:rPr lang="de-DE"/>
              <a:t>.</a:t>
            </a:r>
            <a:endParaRPr lang="de-CH"/>
          </a:p>
        </p:txBody>
      </p:sp>
      <p:sp>
        <p:nvSpPr>
          <p:cNvPr id="4" name="Foliennummernplatzhalter 3"/>
          <p:cNvSpPr>
            <a:spLocks noGrp="1"/>
          </p:cNvSpPr>
          <p:nvPr>
            <p:ph type="sldNum" sz="quarter" idx="11"/>
          </p:nvPr>
        </p:nvSpPr>
        <p:spPr/>
        <p:txBody>
          <a:bodyPr/>
          <a:lstStyle>
            <a:lvl1pPr>
              <a:defRPr>
                <a:latin typeface="Gotham Office" panose="02000000000000000000" pitchFamily="2" charset="0"/>
              </a:defRPr>
            </a:lvl1pPr>
          </a:lstStyle>
          <a:p>
            <a:pPr algn="r"/>
            <a:fld id="{4B030655-AEF3-48AA-AB50-1ECC8BD668CB}" type="slidenum">
              <a:rPr lang="de-CH" smtClean="0"/>
              <a:pPr algn="r"/>
              <a:t>‹Nr.›</a:t>
            </a:fld>
            <a:endParaRPr lang="de-CH"/>
          </a:p>
        </p:txBody>
      </p:sp>
      <p:sp>
        <p:nvSpPr>
          <p:cNvPr id="5" name="Textplatzhalter 6"/>
          <p:cNvSpPr>
            <a:spLocks noGrp="1"/>
          </p:cNvSpPr>
          <p:nvPr>
            <p:ph type="body" sz="quarter" idx="13" hasCustomPrompt="1"/>
          </p:nvPr>
        </p:nvSpPr>
        <p:spPr>
          <a:xfrm>
            <a:off x="431801" y="1318427"/>
            <a:ext cx="8280400" cy="230832"/>
          </a:xfrm>
          <a:prstGeom prst="rect">
            <a:avLst/>
          </a:prstGeom>
        </p:spPr>
        <p:txBody>
          <a:bodyPr lIns="0" tIns="0" rIns="0" bIns="0">
            <a:spAutoFit/>
          </a:bodyPr>
          <a:lstStyle>
            <a:lvl1pPr marL="0" indent="0">
              <a:spcAft>
                <a:spcPts val="0"/>
              </a:spcAft>
              <a:buNone/>
              <a:defRPr sz="1500" b="0" i="0">
                <a:solidFill>
                  <a:schemeClr val="tx1"/>
                </a:solidFill>
                <a:latin typeface="Gotham Office" panose="02000000000000000000" pitchFamily="2" charset="0"/>
                <a:cs typeface="Arial" pitchFamily="34" charset="0"/>
              </a:defRPr>
            </a:lvl1pPr>
          </a:lstStyle>
          <a:p>
            <a:pPr lvl="0"/>
            <a:r>
              <a:rPr lang="de-DE"/>
              <a:t>Hier steht ein </a:t>
            </a:r>
            <a:r>
              <a:rPr lang="de-DE" err="1"/>
              <a:t>Copytext</a:t>
            </a:r>
            <a:r>
              <a:rPr lang="de-DE"/>
              <a:t> in 15 </a:t>
            </a:r>
            <a:r>
              <a:rPr lang="de-DE" err="1"/>
              <a:t>pt</a:t>
            </a:r>
            <a:r>
              <a:rPr lang="de-DE"/>
              <a:t> und mit 120% ZAB.</a:t>
            </a:r>
            <a:endParaRPr lang="de-CH"/>
          </a:p>
        </p:txBody>
      </p:sp>
      <p:sp>
        <p:nvSpPr>
          <p:cNvPr id="7" name="Datumsplatzhalter 4"/>
          <p:cNvSpPr>
            <a:spLocks noGrp="1"/>
          </p:cNvSpPr>
          <p:nvPr>
            <p:ph type="dt" sz="half" idx="2"/>
          </p:nvPr>
        </p:nvSpPr>
        <p:spPr>
          <a:xfrm>
            <a:off x="1512130" y="4741129"/>
            <a:ext cx="2526831"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fld id="{51455357-5E29-43ED-9CCF-4863B0AA680C}" type="datetime1">
              <a:rPr lang="de-DE" smtClean="0"/>
              <a:t>24.09.2025</a:t>
            </a:fld>
            <a:endParaRPr lang="de-CH"/>
          </a:p>
        </p:txBody>
      </p:sp>
      <p:sp>
        <p:nvSpPr>
          <p:cNvPr id="8" name="Bildplatzhalter 7"/>
          <p:cNvSpPr>
            <a:spLocks noGrp="1"/>
          </p:cNvSpPr>
          <p:nvPr>
            <p:ph type="pic" sz="quarter" idx="16" hasCustomPrompt="1"/>
          </p:nvPr>
        </p:nvSpPr>
        <p:spPr>
          <a:xfrm>
            <a:off x="1384300" y="2378075"/>
            <a:ext cx="1152000" cy="1152000"/>
          </a:xfrm>
          <a:prstGeom prst="ellipse">
            <a:avLst/>
          </a:prstGeom>
        </p:spPr>
        <p:txBody>
          <a:bodyPr anchor="ctr">
            <a:normAutofit/>
          </a:bodyPr>
          <a:lstStyle>
            <a:lvl1pPr marL="0" indent="0" algn="ctr">
              <a:spcAft>
                <a:spcPts val="0"/>
              </a:spcAft>
              <a:buNone/>
              <a:defRPr sz="800" b="0" i="0">
                <a:latin typeface="Gotham Office" panose="02000000000000000000" pitchFamily="2" charset="0"/>
              </a:defRPr>
            </a:lvl1pPr>
          </a:lstStyle>
          <a:p>
            <a:r>
              <a:rPr lang="de-CH"/>
              <a:t>Bild</a:t>
            </a:r>
            <a:br>
              <a:rPr lang="de-CH"/>
            </a:br>
            <a:r>
              <a:rPr lang="de-CH"/>
              <a:t>durch Klicken</a:t>
            </a:r>
            <a:br>
              <a:rPr lang="de-CH"/>
            </a:br>
            <a:r>
              <a:rPr lang="de-CH"/>
              <a:t>auf Symbol</a:t>
            </a:r>
            <a:br>
              <a:rPr lang="de-CH"/>
            </a:br>
            <a:r>
              <a:rPr lang="de-CH"/>
              <a:t>hinzufügen</a:t>
            </a:r>
          </a:p>
        </p:txBody>
      </p:sp>
      <p:sp>
        <p:nvSpPr>
          <p:cNvPr id="9" name="Textplatzhalter 6">
            <a:extLst>
              <a:ext uri="{FF2B5EF4-FFF2-40B4-BE49-F238E27FC236}">
                <a16:creationId xmlns:a16="http://schemas.microsoft.com/office/drawing/2014/main" id="{01EA49C5-F9FB-E448-8F44-AD2E6F383C2E}"/>
              </a:ext>
            </a:extLst>
          </p:cNvPr>
          <p:cNvSpPr>
            <a:spLocks noGrp="1"/>
          </p:cNvSpPr>
          <p:nvPr>
            <p:ph type="body" sz="quarter" idx="18" hasCustomPrompt="1"/>
          </p:nvPr>
        </p:nvSpPr>
        <p:spPr>
          <a:xfrm>
            <a:off x="431800" y="805561"/>
            <a:ext cx="8275749" cy="361460"/>
          </a:xfrm>
          <a:prstGeom prst="rect">
            <a:avLst/>
          </a:prstGeom>
        </p:spPr>
        <p:txBody>
          <a:bodyPr lIns="0" tIns="0" rIns="0" bIns="0"/>
          <a:lstStyle>
            <a:lvl1pPr marL="0" indent="0">
              <a:buNone/>
              <a:defRPr sz="2200" b="0" i="0" baseline="0">
                <a:solidFill>
                  <a:schemeClr val="tx1"/>
                </a:solidFill>
                <a:latin typeface="Gotham Office" panose="02000000000000000000" pitchFamily="2" charset="0"/>
                <a:cs typeface="Arial" pitchFamily="34" charset="0"/>
              </a:defRPr>
            </a:lvl1pPr>
          </a:lstStyle>
          <a:p>
            <a:pPr lvl="0"/>
            <a:r>
              <a:rPr lang="de-DE" err="1"/>
              <a:t>Subline</a:t>
            </a:r>
            <a:r>
              <a:rPr lang="de-DE"/>
              <a:t> in 22 </a:t>
            </a:r>
            <a:r>
              <a:rPr lang="de-DE" err="1"/>
              <a:t>pt</a:t>
            </a:r>
            <a:r>
              <a:rPr lang="de-DE"/>
              <a:t> und Regular.</a:t>
            </a:r>
            <a:endParaRPr lang="de-CH"/>
          </a:p>
        </p:txBody>
      </p:sp>
      <p:sp>
        <p:nvSpPr>
          <p:cNvPr id="10" name="Textplatzhalter 13">
            <a:extLst>
              <a:ext uri="{FF2B5EF4-FFF2-40B4-BE49-F238E27FC236}">
                <a16:creationId xmlns:a16="http://schemas.microsoft.com/office/drawing/2014/main" id="{E1FE00DB-66B5-4145-B820-B2450D15B3AF}"/>
              </a:ext>
            </a:extLst>
          </p:cNvPr>
          <p:cNvSpPr>
            <a:spLocks noGrp="1"/>
          </p:cNvSpPr>
          <p:nvPr>
            <p:ph type="body" sz="quarter" idx="19" hasCustomPrompt="1"/>
          </p:nvPr>
        </p:nvSpPr>
        <p:spPr>
          <a:xfrm>
            <a:off x="6372226" y="1993901"/>
            <a:ext cx="2339975" cy="2527300"/>
          </a:xfrm>
        </p:spPr>
        <p:txBody>
          <a:bodyPr/>
          <a:lstStyle>
            <a:lvl1pPr>
              <a:spcAft>
                <a:spcPts val="600"/>
              </a:spcAft>
              <a:defRPr sz="1200"/>
            </a:lvl1pPr>
            <a:lvl2pPr marL="975" indent="0">
              <a:buNone/>
              <a:defRPr sz="1200"/>
            </a:lvl2pPr>
            <a:lvl3pPr marL="180971" indent="0">
              <a:buNone/>
              <a:defRPr sz="1200"/>
            </a:lvl3pPr>
            <a:lvl4pPr>
              <a:defRPr sz="1200"/>
            </a:lvl4pPr>
            <a:lvl5pPr>
              <a:defRPr sz="1200"/>
            </a:lvl5pPr>
          </a:lstStyle>
          <a:p>
            <a:pPr lvl="0"/>
            <a:r>
              <a:rPr lang="de-DE"/>
              <a:t>Zwischenüberschrift</a:t>
            </a:r>
          </a:p>
          <a:p>
            <a:pPr lvl="1"/>
            <a:r>
              <a:rPr lang="de-DE"/>
              <a:t>Marginaltext oder Bild-unterschriften werden in </a:t>
            </a:r>
            <a:br>
              <a:rPr lang="de-DE"/>
            </a:br>
            <a:r>
              <a:rPr lang="de-DE"/>
              <a:t>12 </a:t>
            </a:r>
            <a:r>
              <a:rPr lang="de-DE" err="1"/>
              <a:t>pt</a:t>
            </a:r>
            <a:r>
              <a:rPr lang="de-DE"/>
              <a:t> mit 120% ZAB gesetzt. Und sind entweder 100% Schwarz oder 60% Schwarz.</a:t>
            </a:r>
          </a:p>
        </p:txBody>
      </p:sp>
    </p:spTree>
    <p:extLst>
      <p:ext uri="{BB962C8B-B14F-4D97-AF65-F5344CB8AC3E}">
        <p14:creationId xmlns:p14="http://schemas.microsoft.com/office/powerpoint/2010/main" val="40038669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 Type="http://schemas.openxmlformats.org/officeDocument/2006/relationships/slideLayout" Target="../slideLayouts/slideLayout243.xml"/><Relationship Id="rId21" Type="http://schemas.openxmlformats.org/officeDocument/2006/relationships/slideLayout" Target="../slideLayouts/slideLayout261.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image" Target="../media/image11.png"/><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theme" Target="../theme/theme10.xm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oleObject" Target="../embeddings/oleObject1.bin"/><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tags" Target="../tags/tag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 Id="rId30"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tags" Target="../tags/tag3.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3.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image" Target="../media/image1.png"/><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5.emf"/><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tags" Target="../tags/tag4.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theme" Target="../theme/theme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image" Target="../media/image1.png"/><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image" Target="../media/image5.emf"/><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oleObject" Target="../embeddings/oleObject3.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theme" Target="../theme/theme5.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image" Target="../media/image5.emf"/><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oleObject" Target="../embeddings/oleObject4.bin"/><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tags" Target="../tags/tag5.xml"/><Relationship Id="rId30"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theme" Target="../theme/theme6.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9" Type="http://schemas.openxmlformats.org/officeDocument/2006/relationships/slideLayout" Target="../slideLayouts/slideLayout172.xml"/><Relationship Id="rId21" Type="http://schemas.openxmlformats.org/officeDocument/2006/relationships/slideLayout" Target="../slideLayouts/slideLayout154.xml"/><Relationship Id="rId34" Type="http://schemas.openxmlformats.org/officeDocument/2006/relationships/slideLayout" Target="../slideLayouts/slideLayout167.xml"/><Relationship Id="rId42" Type="http://schemas.openxmlformats.org/officeDocument/2006/relationships/slideLayout" Target="../slideLayouts/slideLayout175.xml"/><Relationship Id="rId47" Type="http://schemas.openxmlformats.org/officeDocument/2006/relationships/slideLayout" Target="../slideLayouts/slideLayout180.xml"/><Relationship Id="rId50" Type="http://schemas.openxmlformats.org/officeDocument/2006/relationships/slideLayout" Target="../slideLayouts/slideLayout183.xml"/><Relationship Id="rId55" Type="http://schemas.openxmlformats.org/officeDocument/2006/relationships/slideLayout" Target="../slideLayouts/slideLayout188.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slideLayout" Target="../slideLayouts/slideLayout166.xml"/><Relationship Id="rId38" Type="http://schemas.openxmlformats.org/officeDocument/2006/relationships/slideLayout" Target="../slideLayouts/slideLayout171.xml"/><Relationship Id="rId46" Type="http://schemas.openxmlformats.org/officeDocument/2006/relationships/slideLayout" Target="../slideLayouts/slideLayout179.xml"/><Relationship Id="rId59" Type="http://schemas.openxmlformats.org/officeDocument/2006/relationships/theme" Target="../theme/theme7.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slideLayout" Target="../slideLayouts/slideLayout162.xml"/><Relationship Id="rId41" Type="http://schemas.openxmlformats.org/officeDocument/2006/relationships/slideLayout" Target="../slideLayouts/slideLayout174.xml"/><Relationship Id="rId54" Type="http://schemas.openxmlformats.org/officeDocument/2006/relationships/slideLayout" Target="../slideLayouts/slideLayout187.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37" Type="http://schemas.openxmlformats.org/officeDocument/2006/relationships/slideLayout" Target="../slideLayouts/slideLayout170.xml"/><Relationship Id="rId40" Type="http://schemas.openxmlformats.org/officeDocument/2006/relationships/slideLayout" Target="../slideLayouts/slideLayout173.xml"/><Relationship Id="rId45" Type="http://schemas.openxmlformats.org/officeDocument/2006/relationships/slideLayout" Target="../slideLayouts/slideLayout178.xml"/><Relationship Id="rId53" Type="http://schemas.openxmlformats.org/officeDocument/2006/relationships/slideLayout" Target="../slideLayouts/slideLayout186.xml"/><Relationship Id="rId58" Type="http://schemas.openxmlformats.org/officeDocument/2006/relationships/slideLayout" Target="../slideLayouts/slideLayout191.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36" Type="http://schemas.openxmlformats.org/officeDocument/2006/relationships/slideLayout" Target="../slideLayouts/slideLayout169.xml"/><Relationship Id="rId49" Type="http://schemas.openxmlformats.org/officeDocument/2006/relationships/slideLayout" Target="../slideLayouts/slideLayout182.xml"/><Relationship Id="rId57" Type="http://schemas.openxmlformats.org/officeDocument/2006/relationships/slideLayout" Target="../slideLayouts/slideLayout190.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slideLayout" Target="../slideLayouts/slideLayout164.xml"/><Relationship Id="rId44" Type="http://schemas.openxmlformats.org/officeDocument/2006/relationships/slideLayout" Target="../slideLayouts/slideLayout177.xml"/><Relationship Id="rId52" Type="http://schemas.openxmlformats.org/officeDocument/2006/relationships/slideLayout" Target="../slideLayouts/slideLayout185.xml"/><Relationship Id="rId60" Type="http://schemas.openxmlformats.org/officeDocument/2006/relationships/image" Target="../media/image7.png"/><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 Id="rId35" Type="http://schemas.openxmlformats.org/officeDocument/2006/relationships/slideLayout" Target="../slideLayouts/slideLayout168.xml"/><Relationship Id="rId43" Type="http://schemas.openxmlformats.org/officeDocument/2006/relationships/slideLayout" Target="../slideLayouts/slideLayout176.xml"/><Relationship Id="rId48" Type="http://schemas.openxmlformats.org/officeDocument/2006/relationships/slideLayout" Target="../slideLayouts/slideLayout181.xml"/><Relationship Id="rId56" Type="http://schemas.openxmlformats.org/officeDocument/2006/relationships/slideLayout" Target="../slideLayouts/slideLayout189.xml"/><Relationship Id="rId8" Type="http://schemas.openxmlformats.org/officeDocument/2006/relationships/slideLayout" Target="../slideLayouts/slideLayout141.xml"/><Relationship Id="rId51" Type="http://schemas.openxmlformats.org/officeDocument/2006/relationships/slideLayout" Target="../slideLayouts/slideLayout184.xml"/><Relationship Id="rId3" Type="http://schemas.openxmlformats.org/officeDocument/2006/relationships/slideLayout" Target="../slideLayouts/slideLayout13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3" Type="http://schemas.openxmlformats.org/officeDocument/2006/relationships/slideLayout" Target="../slideLayouts/slideLayout194.xml"/><Relationship Id="rId21" Type="http://schemas.openxmlformats.org/officeDocument/2006/relationships/theme" Target="../theme/theme8.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slideLayout" Target="../slideLayouts/slideLayout211.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18" Type="http://schemas.openxmlformats.org/officeDocument/2006/relationships/slideLayout" Target="../slideLayouts/slideLayout229.xml"/><Relationship Id="rId26" Type="http://schemas.openxmlformats.org/officeDocument/2006/relationships/slideLayout" Target="../slideLayouts/slideLayout237.xml"/><Relationship Id="rId3" Type="http://schemas.openxmlformats.org/officeDocument/2006/relationships/slideLayout" Target="../slideLayouts/slideLayout214.xml"/><Relationship Id="rId21" Type="http://schemas.openxmlformats.org/officeDocument/2006/relationships/slideLayout" Target="../slideLayouts/slideLayout232.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slideLayout" Target="../slideLayouts/slideLayout228.xml"/><Relationship Id="rId25" Type="http://schemas.openxmlformats.org/officeDocument/2006/relationships/slideLayout" Target="../slideLayouts/slideLayout236.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20" Type="http://schemas.openxmlformats.org/officeDocument/2006/relationships/slideLayout" Target="../slideLayouts/slideLayout231.xml"/><Relationship Id="rId29" Type="http://schemas.openxmlformats.org/officeDocument/2006/relationships/slideLayout" Target="../slideLayouts/slideLayout240.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24" Type="http://schemas.openxmlformats.org/officeDocument/2006/relationships/slideLayout" Target="../slideLayouts/slideLayout235.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23" Type="http://schemas.openxmlformats.org/officeDocument/2006/relationships/slideLayout" Target="../slideLayouts/slideLayout234.xml"/><Relationship Id="rId28" Type="http://schemas.openxmlformats.org/officeDocument/2006/relationships/slideLayout" Target="../slideLayouts/slideLayout239.xml"/><Relationship Id="rId10" Type="http://schemas.openxmlformats.org/officeDocument/2006/relationships/slideLayout" Target="../slideLayouts/slideLayout221.xml"/><Relationship Id="rId19" Type="http://schemas.openxmlformats.org/officeDocument/2006/relationships/slideLayout" Target="../slideLayouts/slideLayout230.xml"/><Relationship Id="rId31" Type="http://schemas.openxmlformats.org/officeDocument/2006/relationships/image" Target="../media/image7.png"/><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 Id="rId22" Type="http://schemas.openxmlformats.org/officeDocument/2006/relationships/slideLayout" Target="../slideLayouts/slideLayout233.xml"/><Relationship Id="rId27" Type="http://schemas.openxmlformats.org/officeDocument/2006/relationships/slideLayout" Target="../slideLayouts/slideLayout238.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422155" y="198899"/>
            <a:ext cx="8280000" cy="970829"/>
          </a:xfrm>
          <a:prstGeom prst="rect">
            <a:avLst/>
          </a:prstGeom>
        </p:spPr>
        <p:txBody>
          <a:bodyPr vert="horz" lIns="0" tIns="104400" rIns="0" bIns="0" rtlCol="0" anchor="t">
            <a:spAutoFit/>
          </a:bodyPr>
          <a:lstStyle/>
          <a:p>
            <a:r>
              <a:rPr lang="de-DE"/>
              <a:t>Headlines starten hier. Sind maximal zwei-zeilig, werden in 28 </a:t>
            </a:r>
            <a:r>
              <a:rPr lang="de-DE" err="1"/>
              <a:t>pt</a:t>
            </a:r>
            <a:r>
              <a:rPr lang="de-DE"/>
              <a:t> gesetzt.</a:t>
            </a:r>
            <a:endParaRPr lang="de-CH"/>
          </a:p>
        </p:txBody>
      </p:sp>
      <p:sp>
        <p:nvSpPr>
          <p:cNvPr id="9" name="Foliennummernplatzhalter 8"/>
          <p:cNvSpPr>
            <a:spLocks noGrp="1"/>
          </p:cNvSpPr>
          <p:nvPr>
            <p:ph type="sldNum" sz="quarter" idx="4"/>
          </p:nvPr>
        </p:nvSpPr>
        <p:spPr>
          <a:xfrm>
            <a:off x="8350724" y="4740436"/>
            <a:ext cx="360000" cy="237600"/>
          </a:xfrm>
          <a:prstGeom prst="rect">
            <a:avLst/>
          </a:prstGeom>
        </p:spPr>
        <p:txBody>
          <a:bodyPr vert="horz" wrap="none" lIns="0" tIns="0" rIns="0" bIns="0" rtlCol="0" anchor="b"/>
          <a:lstStyle>
            <a:lvl1pPr algn="l">
              <a:defRPr sz="800" b="0" i="0">
                <a:solidFill>
                  <a:schemeClr val="tx1"/>
                </a:solidFill>
                <a:latin typeface="Gotham Office" panose="02000000000000000000" pitchFamily="2" charset="0"/>
                <a:cs typeface="Arial" pitchFamily="34" charset="0"/>
              </a:defRPr>
            </a:lvl1pPr>
          </a:lstStyle>
          <a:p>
            <a:pPr algn="r"/>
            <a:fld id="{4B030655-AEF3-48AA-AB50-1ECC8BD668CB}" type="slidenum">
              <a:rPr lang="de-CH" smtClean="0"/>
              <a:pPr algn="r"/>
              <a:t>‹Nr.›</a:t>
            </a:fld>
            <a:endParaRPr lang="de-CH"/>
          </a:p>
        </p:txBody>
      </p:sp>
      <p:cxnSp>
        <p:nvCxnSpPr>
          <p:cNvPr id="16" name="Gerade Verbindung 15"/>
          <p:cNvCxnSpPr/>
          <p:nvPr/>
        </p:nvCxnSpPr>
        <p:spPr>
          <a:xfrm>
            <a:off x="427549" y="4518062"/>
            <a:ext cx="8280000" cy="0"/>
          </a:xfrm>
          <a:prstGeom prst="line">
            <a:avLst/>
          </a:prstGeom>
          <a:ln w="12700">
            <a:solidFill>
              <a:srgbClr val="BCCF02"/>
            </a:solidFill>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31450" y="4734086"/>
            <a:ext cx="756000" cy="216000"/>
          </a:xfrm>
          <a:prstGeom prst="rect">
            <a:avLst/>
          </a:prstGeom>
        </p:spPr>
      </p:pic>
      <p:sp>
        <p:nvSpPr>
          <p:cNvPr id="3" name="Textplatzhalter 2"/>
          <p:cNvSpPr>
            <a:spLocks noGrp="1"/>
          </p:cNvSpPr>
          <p:nvPr>
            <p:ph type="body" idx="1"/>
          </p:nvPr>
        </p:nvSpPr>
        <p:spPr>
          <a:xfrm>
            <a:off x="427549" y="1389062"/>
            <a:ext cx="8280000" cy="3127637"/>
          </a:xfrm>
          <a:prstGeom prst="rect">
            <a:avLst/>
          </a:prstGeom>
        </p:spPr>
        <p:txBody>
          <a:bodyPr vert="horz" lIns="0" tIns="0" rIns="0" bIns="0" rtlCol="0">
            <a:noAutofit/>
          </a:body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5" name="Datumsplatzhalter 4"/>
          <p:cNvSpPr>
            <a:spLocks noGrp="1" noChangeAspect="1"/>
          </p:cNvSpPr>
          <p:nvPr>
            <p:ph type="dt" sz="half" idx="2"/>
          </p:nvPr>
        </p:nvSpPr>
        <p:spPr>
          <a:xfrm>
            <a:off x="1511299" y="4737261"/>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7B3EBE7A-0703-430F-B718-D2F26CA97EC4}" type="datetime1">
              <a:rPr lang="de-CH" smtClean="0"/>
              <a:pPr/>
              <a:t>24.09.2025</a:t>
            </a:fld>
            <a:endParaRPr lang="de-CH"/>
          </a:p>
        </p:txBody>
      </p:sp>
      <p:sp>
        <p:nvSpPr>
          <p:cNvPr id="6" name="Fußzeilenplatzhalter 5"/>
          <p:cNvSpPr>
            <a:spLocks noGrp="1"/>
          </p:cNvSpPr>
          <p:nvPr>
            <p:ph type="ftr" sz="quarter" idx="3"/>
          </p:nvPr>
        </p:nvSpPr>
        <p:spPr>
          <a:xfrm>
            <a:off x="2954724" y="47386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CH"/>
          </a:p>
        </p:txBody>
      </p:sp>
    </p:spTree>
    <p:extLst>
      <p:ext uri="{BB962C8B-B14F-4D97-AF65-F5344CB8AC3E}">
        <p14:creationId xmlns:p14="http://schemas.microsoft.com/office/powerpoint/2010/main" val="874054071"/>
      </p:ext>
    </p:extLst>
  </p:cSld>
  <p:clrMap bg1="lt1" tx1="dk1" bg2="lt2" tx2="dk2" accent1="accent1" accent2="accent2" accent3="accent3" accent4="accent4" accent5="accent5" accent6="accent6" hlink="hlink" folHlink="folHlink"/>
  <p:sldLayoutIdLst>
    <p:sldLayoutId id="2147483753" r:id="rId1"/>
    <p:sldLayoutId id="2147483728" r:id="rId2"/>
    <p:sldLayoutId id="2147483729" r:id="rId3"/>
    <p:sldLayoutId id="2147483754" r:id="rId4"/>
    <p:sldLayoutId id="2147483752" r:id="rId5"/>
    <p:sldLayoutId id="2147483732" r:id="rId6"/>
    <p:sldLayoutId id="2147483733" r:id="rId7"/>
    <p:sldLayoutId id="2147483734" r:id="rId8"/>
    <p:sldLayoutId id="2147483735" r:id="rId9"/>
    <p:sldLayoutId id="2147483738" r:id="rId10"/>
    <p:sldLayoutId id="2147483739" r:id="rId11"/>
    <p:sldLayoutId id="2147483755" r:id="rId12"/>
    <p:sldLayoutId id="2147483745" r:id="rId13"/>
    <p:sldLayoutId id="2147483746" r:id="rId14"/>
    <p:sldLayoutId id="2147483747" r:id="rId15"/>
    <p:sldLayoutId id="2147483748" r:id="rId16"/>
    <p:sldLayoutId id="2147483749" r:id="rId17"/>
    <p:sldLayoutId id="2147483750" r:id="rId18"/>
    <p:sldLayoutId id="2147483756" r:id="rId19"/>
  </p:sldLayoutIdLst>
  <p:hf hdr="0" ftr="0"/>
  <p:txStyles>
    <p:titleStyle>
      <a:lvl1pPr algn="l" defTabSz="914400" rtl="0" eaLnBrk="1" latinLnBrk="0" hangingPunct="1">
        <a:spcBef>
          <a:spcPct val="0"/>
        </a:spcBef>
        <a:buNone/>
        <a:defRPr sz="2800" b="1" i="0" kern="1200">
          <a:solidFill>
            <a:schemeClr val="tx1"/>
          </a:solidFill>
          <a:latin typeface="Gotham Office" panose="02000000000000000000" pitchFamily="2" charset="0"/>
          <a:ea typeface="+mj-ea"/>
          <a:cs typeface="Arial" pitchFamily="34" charset="0"/>
        </a:defRPr>
      </a:lvl1pPr>
    </p:titleStyle>
    <p:bodyStyle>
      <a:lvl1pPr marL="0" indent="0" algn="l" defTabSz="914400" rtl="0" eaLnBrk="1" latinLnBrk="0" hangingPunct="1">
        <a:spcBef>
          <a:spcPts val="0"/>
        </a:spcBef>
        <a:spcAft>
          <a:spcPts val="1200"/>
        </a:spcAft>
        <a:buClr>
          <a:schemeClr val="accent1"/>
        </a:buClr>
        <a:buSzPct val="109000"/>
        <a:buFont typeface="Arial" pitchFamily="34" charset="0"/>
        <a:buNone/>
        <a:defRPr sz="1500" b="1" i="0" kern="1200">
          <a:solidFill>
            <a:schemeClr val="tx1"/>
          </a:solidFill>
          <a:latin typeface="Gotham Office" panose="02000000000000000000" pitchFamily="2" charset="0"/>
          <a:ea typeface="+mn-ea"/>
          <a:cs typeface="Arial" pitchFamily="34" charset="0"/>
        </a:defRPr>
      </a:lvl1pPr>
      <a:lvl2pPr marL="18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2pPr>
      <a:lvl3pPr marL="36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3pPr>
      <a:lvl4pPr marL="54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4pPr>
      <a:lvl5pPr marL="895350" indent="-177800" algn="l" defTabSz="914400"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17" userDrawn="1">
          <p15:clr>
            <a:srgbClr val="F26B43"/>
          </p15:clr>
        </p15:guide>
        <p15:guide id="4" pos="272" userDrawn="1">
          <p15:clr>
            <a:srgbClr val="F26B43"/>
          </p15:clr>
        </p15:guide>
        <p15:guide id="5" pos="5488" userDrawn="1">
          <p15:clr>
            <a:srgbClr val="F26B43"/>
          </p15:clr>
        </p15:guide>
        <p15:guide id="6" orient="horz" pos="123" userDrawn="1">
          <p15:clr>
            <a:srgbClr val="F26B43"/>
          </p15:clr>
        </p15:guide>
        <p15:guide id="7" orient="horz" pos="395" userDrawn="1">
          <p15:clr>
            <a:srgbClr val="F26B43"/>
          </p15:clr>
        </p15:guide>
        <p15:guide id="8" orient="horz" pos="66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422155" y="198899"/>
            <a:ext cx="8280000" cy="970829"/>
          </a:xfrm>
          <a:prstGeom prst="rect">
            <a:avLst/>
          </a:prstGeom>
        </p:spPr>
        <p:txBody>
          <a:bodyPr vert="horz" lIns="0" tIns="104400" rIns="0" bIns="0" rtlCol="0" anchor="t">
            <a:spAutoFit/>
          </a:bodyPr>
          <a:lstStyle/>
          <a:p>
            <a:r>
              <a:rPr lang="de-DE"/>
              <a:t>Headlines starten hier. Sind maximal zwei-zeilig, werden in 28 </a:t>
            </a:r>
            <a:r>
              <a:rPr lang="de-DE" err="1"/>
              <a:t>pt</a:t>
            </a:r>
            <a:r>
              <a:rPr lang="de-DE"/>
              <a:t> gesetzt.</a:t>
            </a:r>
            <a:endParaRPr lang="de-CH"/>
          </a:p>
        </p:txBody>
      </p:sp>
      <p:sp>
        <p:nvSpPr>
          <p:cNvPr id="9" name="Foliennummernplatzhalter 8"/>
          <p:cNvSpPr>
            <a:spLocks noGrp="1"/>
          </p:cNvSpPr>
          <p:nvPr>
            <p:ph type="sldNum" sz="quarter" idx="4"/>
          </p:nvPr>
        </p:nvSpPr>
        <p:spPr>
          <a:xfrm>
            <a:off x="8350724" y="4740436"/>
            <a:ext cx="360000" cy="237600"/>
          </a:xfrm>
          <a:prstGeom prst="rect">
            <a:avLst/>
          </a:prstGeom>
        </p:spPr>
        <p:txBody>
          <a:bodyPr vert="horz" wrap="none" lIns="0" tIns="0" rIns="0" bIns="0" rtlCol="0" anchor="b"/>
          <a:lstStyle>
            <a:lvl1pPr algn="l">
              <a:defRPr sz="800" b="0" i="0">
                <a:solidFill>
                  <a:schemeClr val="tx1"/>
                </a:solidFill>
                <a:latin typeface="Gotham Office" panose="02000000000000000000" pitchFamily="2" charset="0"/>
                <a:cs typeface="Arial" pitchFamily="34" charset="0"/>
              </a:defRPr>
            </a:lvl1pPr>
          </a:lstStyle>
          <a:p>
            <a:pPr algn="r"/>
            <a:fld id="{4B030655-AEF3-48AA-AB50-1ECC8BD668CB}" type="slidenum">
              <a:rPr lang="de-CH" smtClean="0"/>
              <a:pPr algn="r"/>
              <a:t>‹Nr.›</a:t>
            </a:fld>
            <a:endParaRPr lang="de-CH"/>
          </a:p>
        </p:txBody>
      </p:sp>
      <p:cxnSp>
        <p:nvCxnSpPr>
          <p:cNvPr id="16" name="Gerade Verbindung 15"/>
          <p:cNvCxnSpPr/>
          <p:nvPr/>
        </p:nvCxnSpPr>
        <p:spPr>
          <a:xfrm>
            <a:off x="427549" y="4518062"/>
            <a:ext cx="8280000" cy="0"/>
          </a:xfrm>
          <a:prstGeom prst="line">
            <a:avLst/>
          </a:prstGeom>
          <a:ln w="12700">
            <a:solidFill>
              <a:srgbClr val="BCCF02"/>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idx="1"/>
          </p:nvPr>
        </p:nvSpPr>
        <p:spPr>
          <a:xfrm>
            <a:off x="427549" y="1389062"/>
            <a:ext cx="8280000" cy="3127637"/>
          </a:xfrm>
          <a:prstGeom prst="rect">
            <a:avLst/>
          </a:prstGeom>
        </p:spPr>
        <p:txBody>
          <a:bodyPr vert="horz" lIns="0" tIns="0" rIns="0" bIns="0" rtlCol="0">
            <a:noAutofit/>
          </a:body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5" name="Datumsplatzhalter 4"/>
          <p:cNvSpPr>
            <a:spLocks noGrp="1" noChangeAspect="1"/>
          </p:cNvSpPr>
          <p:nvPr>
            <p:ph type="dt" sz="half" idx="2"/>
          </p:nvPr>
        </p:nvSpPr>
        <p:spPr>
          <a:xfrm>
            <a:off x="1511299" y="4737261"/>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1451204F-938E-6240-81FF-59FC128558E9}" type="datetime1">
              <a:rPr lang="de-CH" smtClean="0"/>
              <a:t>24.09.2025</a:t>
            </a:fld>
            <a:endParaRPr lang="de-CH"/>
          </a:p>
        </p:txBody>
      </p:sp>
      <p:sp>
        <p:nvSpPr>
          <p:cNvPr id="6" name="Fußzeilenplatzhalter 5"/>
          <p:cNvSpPr>
            <a:spLocks noGrp="1"/>
          </p:cNvSpPr>
          <p:nvPr>
            <p:ph type="ftr" sz="quarter" idx="3"/>
          </p:nvPr>
        </p:nvSpPr>
        <p:spPr>
          <a:xfrm>
            <a:off x="2954724" y="47386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CH"/>
          </a:p>
        </p:txBody>
      </p:sp>
      <p:pic>
        <p:nvPicPr>
          <p:cNvPr id="7" name="Grafik 6" descr="Ein Bild, das Mond, Astronomisches Objekt, Raum, Astronomie enthält.&#10;&#10;Automatisch generierte Beschreibung">
            <a:extLst>
              <a:ext uri="{FF2B5EF4-FFF2-40B4-BE49-F238E27FC236}">
                <a16:creationId xmlns:a16="http://schemas.microsoft.com/office/drawing/2014/main" id="{78316E98-6DD7-7242-AC3B-16C3011A0CB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31800" y="4632325"/>
            <a:ext cx="542607" cy="338400"/>
          </a:xfrm>
          <a:prstGeom prst="rect">
            <a:avLst/>
          </a:prstGeom>
        </p:spPr>
      </p:pic>
    </p:spTree>
    <p:extLst>
      <p:ext uri="{BB962C8B-B14F-4D97-AF65-F5344CB8AC3E}">
        <p14:creationId xmlns:p14="http://schemas.microsoft.com/office/powerpoint/2010/main" val="55654223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4006" r:id="rId20"/>
    <p:sldLayoutId id="2147484007" r:id="rId21"/>
    <p:sldLayoutId id="2147484008" r:id="rId22"/>
    <p:sldLayoutId id="2147484009" r:id="rId23"/>
    <p:sldLayoutId id="2147484010" r:id="rId24"/>
    <p:sldLayoutId id="2147484011" r:id="rId25"/>
    <p:sldLayoutId id="2147484012" r:id="rId26"/>
    <p:sldLayoutId id="2147484013" r:id="rId27"/>
  </p:sldLayoutIdLst>
  <p:hf hdr="0" ftr="0"/>
  <p:txStyles>
    <p:titleStyle>
      <a:lvl1pPr algn="l" defTabSz="914400" rtl="0" eaLnBrk="1" latinLnBrk="0" hangingPunct="1">
        <a:spcBef>
          <a:spcPct val="0"/>
        </a:spcBef>
        <a:buNone/>
        <a:defRPr sz="2800" b="1" i="0" kern="1200">
          <a:solidFill>
            <a:schemeClr val="tx1"/>
          </a:solidFill>
          <a:latin typeface="Gotham Office" panose="02000000000000000000" pitchFamily="2" charset="0"/>
          <a:ea typeface="+mj-ea"/>
          <a:cs typeface="Arial" pitchFamily="34" charset="0"/>
        </a:defRPr>
      </a:lvl1pPr>
    </p:titleStyle>
    <p:bodyStyle>
      <a:lvl1pPr marL="0" indent="0" algn="l" defTabSz="914400" rtl="0" eaLnBrk="1" latinLnBrk="0" hangingPunct="1">
        <a:spcBef>
          <a:spcPts val="0"/>
        </a:spcBef>
        <a:spcAft>
          <a:spcPts val="1200"/>
        </a:spcAft>
        <a:buClr>
          <a:schemeClr val="accent1"/>
        </a:buClr>
        <a:buSzPct val="109000"/>
        <a:buFont typeface="Arial" pitchFamily="34" charset="0"/>
        <a:buNone/>
        <a:defRPr sz="1500" b="1" i="0" kern="1200">
          <a:solidFill>
            <a:schemeClr val="tx1"/>
          </a:solidFill>
          <a:latin typeface="Gotham Office" panose="02000000000000000000" pitchFamily="2" charset="0"/>
          <a:ea typeface="+mn-ea"/>
          <a:cs typeface="Arial" pitchFamily="34" charset="0"/>
        </a:defRPr>
      </a:lvl1pPr>
      <a:lvl2pPr marL="18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2pPr>
      <a:lvl3pPr marL="36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3pPr>
      <a:lvl4pPr marL="54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4pPr>
      <a:lvl5pPr marL="895350" indent="-177800" algn="l" defTabSz="914400"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17">
          <p15:clr>
            <a:srgbClr val="F26B43"/>
          </p15:clr>
        </p15:guide>
        <p15:guide id="4" pos="272">
          <p15:clr>
            <a:srgbClr val="F26B43"/>
          </p15:clr>
        </p15:guide>
        <p15:guide id="5" pos="5488">
          <p15:clr>
            <a:srgbClr val="F26B43"/>
          </p15:clr>
        </p15:guide>
        <p15:guide id="6" orient="horz" pos="123">
          <p15:clr>
            <a:srgbClr val="F26B43"/>
          </p15:clr>
        </p15:guide>
        <p15:guide id="7" orient="horz" pos="395">
          <p15:clr>
            <a:srgbClr val="F26B43"/>
          </p15:clr>
        </p15:guide>
        <p15:guide id="8" orient="horz" pos="66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2BCED5E8-D7F1-BADD-96BF-C89EC6976BAC}"/>
              </a:ext>
            </a:extLst>
          </p:cNvPr>
          <p:cNvGraphicFramePr>
            <a:graphicFrameLocks noChangeAspect="1"/>
          </p:cNvGraphicFramePr>
          <p:nvPr userDrawn="1">
            <p:custDataLst>
              <p:tags r:id="rId28"/>
            </p:custDataLst>
            <p:extLst>
              <p:ext uri="{D42A27DB-BD31-4B8C-83A1-F6EECF244321}">
                <p14:modId xmlns:p14="http://schemas.microsoft.com/office/powerpoint/2010/main" val="4251859327"/>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Folie" r:id="rId29" imgW="240" imgH="240" progId="TCLayout.ActiveDocument.1">
                  <p:embed/>
                </p:oleObj>
              </mc:Choice>
              <mc:Fallback>
                <p:oleObj name="think-cell Folie" r:id="rId29" imgW="240" imgH="240" progId="TCLayout.ActiveDocument.1">
                  <p:embed/>
                  <p:pic>
                    <p:nvPicPr>
                      <p:cNvPr id="11" name="Objekt 10" hidden="1">
                        <a:extLst>
                          <a:ext uri="{FF2B5EF4-FFF2-40B4-BE49-F238E27FC236}">
                            <a16:creationId xmlns:a16="http://schemas.microsoft.com/office/drawing/2014/main" id="{2BCED5E8-D7F1-BADD-96BF-C89EC6976BAC}"/>
                          </a:ext>
                        </a:extLst>
                      </p:cNvPr>
                      <p:cNvPicPr/>
                      <p:nvPr/>
                    </p:nvPicPr>
                    <p:blipFill>
                      <a:blip r:embed="rId30"/>
                      <a:stretch>
                        <a:fillRect/>
                      </a:stretch>
                    </p:blipFill>
                    <p:spPr>
                      <a:xfrm>
                        <a:off x="1589" y="1589"/>
                        <a:ext cx="1588" cy="1588"/>
                      </a:xfrm>
                      <a:prstGeom prst="rect">
                        <a:avLst/>
                      </a:prstGeom>
                    </p:spPr>
                  </p:pic>
                </p:oleObj>
              </mc:Fallback>
            </mc:AlternateContent>
          </a:graphicData>
        </a:graphic>
      </p:graphicFrame>
      <p:sp>
        <p:nvSpPr>
          <p:cNvPr id="4" name="Titelplatzhalter 3"/>
          <p:cNvSpPr>
            <a:spLocks noGrp="1"/>
          </p:cNvSpPr>
          <p:nvPr>
            <p:ph type="title"/>
          </p:nvPr>
        </p:nvSpPr>
        <p:spPr>
          <a:xfrm>
            <a:off x="422155" y="198900"/>
            <a:ext cx="8280000" cy="970829"/>
          </a:xfrm>
          <a:prstGeom prst="rect">
            <a:avLst/>
          </a:prstGeom>
        </p:spPr>
        <p:txBody>
          <a:bodyPr vert="horz" lIns="0" tIns="104400" rIns="0" bIns="0" rtlCol="0" anchor="t">
            <a:spAutoFit/>
          </a:bodyPr>
          <a:lstStyle/>
          <a:p>
            <a:r>
              <a:rPr lang="de-DE"/>
              <a:t>Headlines starten hier. Sind maximal zwei-zeilig, werden in 28 </a:t>
            </a:r>
            <a:r>
              <a:rPr lang="de-DE" err="1"/>
              <a:t>pt</a:t>
            </a:r>
            <a:r>
              <a:rPr lang="de-DE"/>
              <a:t> gesetzt.</a:t>
            </a:r>
            <a:endParaRPr lang="de-CH"/>
          </a:p>
        </p:txBody>
      </p:sp>
      <p:sp>
        <p:nvSpPr>
          <p:cNvPr id="9" name="Foliennummernplatzhalter 8"/>
          <p:cNvSpPr>
            <a:spLocks noGrp="1"/>
          </p:cNvSpPr>
          <p:nvPr>
            <p:ph type="sldNum" sz="quarter" idx="4"/>
          </p:nvPr>
        </p:nvSpPr>
        <p:spPr>
          <a:xfrm>
            <a:off x="8350724" y="4740436"/>
            <a:ext cx="360000" cy="237600"/>
          </a:xfrm>
          <a:prstGeom prst="rect">
            <a:avLst/>
          </a:prstGeom>
        </p:spPr>
        <p:txBody>
          <a:bodyPr vert="horz" wrap="none" lIns="0" tIns="0" rIns="0" bIns="0" rtlCol="0" anchor="b"/>
          <a:lstStyle>
            <a:lvl1pPr algn="l">
              <a:defRPr sz="800" b="0" i="0">
                <a:solidFill>
                  <a:schemeClr val="tx1"/>
                </a:solidFill>
                <a:latin typeface="Gotham Office" panose="02000000000000000000" pitchFamily="2" charset="0"/>
                <a:cs typeface="Arial" pitchFamily="34" charset="0"/>
              </a:defRPr>
            </a:lvl1pPr>
          </a:lstStyle>
          <a:p>
            <a:pPr algn="r"/>
            <a:fld id="{4B030655-AEF3-48AA-AB50-1ECC8BD668CB}" type="slidenum">
              <a:rPr lang="de-CH" smtClean="0"/>
              <a:pPr algn="r"/>
              <a:t>‹Nr.›</a:t>
            </a:fld>
            <a:endParaRPr lang="de-CH"/>
          </a:p>
        </p:txBody>
      </p:sp>
      <p:cxnSp>
        <p:nvCxnSpPr>
          <p:cNvPr id="16" name="Gerade Verbindung 15"/>
          <p:cNvCxnSpPr/>
          <p:nvPr/>
        </p:nvCxnSpPr>
        <p:spPr>
          <a:xfrm>
            <a:off x="427549" y="4518062"/>
            <a:ext cx="8280000" cy="0"/>
          </a:xfrm>
          <a:prstGeom prst="line">
            <a:avLst/>
          </a:prstGeom>
          <a:ln w="12700">
            <a:solidFill>
              <a:srgbClr val="BCCF02"/>
            </a:solidFill>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431450" y="4734086"/>
            <a:ext cx="756000" cy="216000"/>
          </a:xfrm>
          <a:prstGeom prst="rect">
            <a:avLst/>
          </a:prstGeom>
        </p:spPr>
      </p:pic>
      <p:sp>
        <p:nvSpPr>
          <p:cNvPr id="3" name="Textplatzhalter 2"/>
          <p:cNvSpPr>
            <a:spLocks noGrp="1"/>
          </p:cNvSpPr>
          <p:nvPr>
            <p:ph type="body" idx="1"/>
          </p:nvPr>
        </p:nvSpPr>
        <p:spPr>
          <a:xfrm>
            <a:off x="427549" y="1389063"/>
            <a:ext cx="8280000" cy="3127637"/>
          </a:xfrm>
          <a:prstGeom prst="rect">
            <a:avLst/>
          </a:prstGeom>
        </p:spPr>
        <p:txBody>
          <a:bodyPr vert="horz" lIns="0" tIns="0" rIns="0" bIns="0" rtlCol="0">
            <a:noAutofit/>
          </a:body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5" name="Datumsplatzhalter 4"/>
          <p:cNvSpPr>
            <a:spLocks noGrp="1" noChangeAspect="1"/>
          </p:cNvSpPr>
          <p:nvPr>
            <p:ph type="dt" sz="half" idx="2"/>
          </p:nvPr>
        </p:nvSpPr>
        <p:spPr>
          <a:xfrm>
            <a:off x="1511299" y="4737261"/>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70B866E4-DCBC-4959-A61E-39C1E80C5775}" type="datetime1">
              <a:rPr lang="de-DE" smtClean="0"/>
              <a:t>24.09.2025</a:t>
            </a:fld>
            <a:endParaRPr lang="de-CH"/>
          </a:p>
        </p:txBody>
      </p:sp>
      <p:sp>
        <p:nvSpPr>
          <p:cNvPr id="6" name="Fußzeilenplatzhalter 5"/>
          <p:cNvSpPr>
            <a:spLocks noGrp="1"/>
          </p:cNvSpPr>
          <p:nvPr>
            <p:ph type="ftr" sz="quarter" idx="3"/>
          </p:nvPr>
        </p:nvSpPr>
        <p:spPr>
          <a:xfrm>
            <a:off x="2954724" y="47386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CH"/>
          </a:p>
        </p:txBody>
      </p:sp>
    </p:spTree>
    <p:extLst>
      <p:ext uri="{BB962C8B-B14F-4D97-AF65-F5344CB8AC3E}">
        <p14:creationId xmlns:p14="http://schemas.microsoft.com/office/powerpoint/2010/main" val="373478362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Lst>
  <p:hf hdr="0" ftr="0"/>
  <p:txStyles>
    <p:titleStyle>
      <a:lvl1pPr algn="l" defTabSz="914378" rtl="0" eaLnBrk="1" latinLnBrk="0" hangingPunct="1">
        <a:spcBef>
          <a:spcPct val="0"/>
        </a:spcBef>
        <a:buNone/>
        <a:defRPr sz="2800" b="1" i="0" kern="1200">
          <a:solidFill>
            <a:schemeClr val="tx1"/>
          </a:solidFill>
          <a:latin typeface="Gotham Office" panose="02000000000000000000" pitchFamily="2" charset="0"/>
          <a:ea typeface="+mj-ea"/>
          <a:cs typeface="Arial" pitchFamily="34" charset="0"/>
        </a:defRPr>
      </a:lvl1pPr>
    </p:titleStyle>
    <p:bodyStyle>
      <a:lvl1pPr marL="0" indent="0" algn="l" defTabSz="914378" rtl="0" eaLnBrk="1" latinLnBrk="0" hangingPunct="1">
        <a:spcBef>
          <a:spcPts val="0"/>
        </a:spcBef>
        <a:spcAft>
          <a:spcPts val="1200"/>
        </a:spcAft>
        <a:buClr>
          <a:schemeClr val="accent1"/>
        </a:buClr>
        <a:buSzPct val="109000"/>
        <a:buFont typeface="Arial" pitchFamily="34" charset="0"/>
        <a:buNone/>
        <a:defRPr sz="1500" b="1" i="0" kern="1200">
          <a:solidFill>
            <a:schemeClr val="tx1"/>
          </a:solidFill>
          <a:latin typeface="Gotham Office" panose="02000000000000000000" pitchFamily="2" charset="0"/>
          <a:ea typeface="+mn-ea"/>
          <a:cs typeface="Arial" pitchFamily="34" charset="0"/>
        </a:defRPr>
      </a:lvl1pPr>
      <a:lvl2pPr marL="180971" indent="-179996" algn="l" defTabSz="914378"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2pPr>
      <a:lvl3pPr marL="360966" indent="-179996" algn="l" defTabSz="914378"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3pPr>
      <a:lvl4pPr marL="540962" indent="-179996" algn="l" defTabSz="914378"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4pPr>
      <a:lvl5pPr marL="895328" indent="-177796" algn="l" defTabSz="914378"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17">
          <p15:clr>
            <a:srgbClr val="F26B43"/>
          </p15:clr>
        </p15:guide>
        <p15:guide id="4" pos="272">
          <p15:clr>
            <a:srgbClr val="F26B43"/>
          </p15:clr>
        </p15:guide>
        <p15:guide id="5" pos="5488">
          <p15:clr>
            <a:srgbClr val="F26B43"/>
          </p15:clr>
        </p15:guide>
        <p15:guide id="6" orient="horz" pos="123">
          <p15:clr>
            <a:srgbClr val="F26B43"/>
          </p15:clr>
        </p15:guide>
        <p15:guide id="7" orient="horz" pos="395">
          <p15:clr>
            <a:srgbClr val="F26B43"/>
          </p15:clr>
        </p15:guide>
        <p15:guide id="8" orient="horz" pos="6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D283CF8-2CF2-EDB6-8B10-D158E460E1DC}"/>
              </a:ext>
            </a:extLst>
          </p:cNvPr>
          <p:cNvGraphicFramePr>
            <a:graphicFrameLocks noChangeAspect="1"/>
          </p:cNvGraphicFramePr>
          <p:nvPr userDrawn="1">
            <p:custDataLst>
              <p:tags r:id="rId21"/>
            </p:custDataLst>
            <p:extLst>
              <p:ext uri="{D42A27DB-BD31-4B8C-83A1-F6EECF244321}">
                <p14:modId xmlns:p14="http://schemas.microsoft.com/office/powerpoint/2010/main" val="2402774631"/>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Folie" r:id="rId22" imgW="240" imgH="240" progId="TCLayout.ActiveDocument.1">
                  <p:embed/>
                </p:oleObj>
              </mc:Choice>
              <mc:Fallback>
                <p:oleObj name="think-cell Folie" r:id="rId22" imgW="240" imgH="240" progId="TCLayout.ActiveDocument.1">
                  <p:embed/>
                  <p:pic>
                    <p:nvPicPr>
                      <p:cNvPr id="8" name="think-cell data - do not delete" hidden="1">
                        <a:extLst>
                          <a:ext uri="{FF2B5EF4-FFF2-40B4-BE49-F238E27FC236}">
                            <a16:creationId xmlns:a16="http://schemas.microsoft.com/office/drawing/2014/main" id="{CD283CF8-2CF2-EDB6-8B10-D158E460E1DC}"/>
                          </a:ext>
                        </a:extLst>
                      </p:cNvPr>
                      <p:cNvPicPr/>
                      <p:nvPr/>
                    </p:nvPicPr>
                    <p:blipFill>
                      <a:blip r:embed="rId23"/>
                      <a:stretch>
                        <a:fillRect/>
                      </a:stretch>
                    </p:blipFill>
                    <p:spPr>
                      <a:xfrm>
                        <a:off x="1590" y="1590"/>
                        <a:ext cx="1588" cy="1588"/>
                      </a:xfrm>
                      <a:prstGeom prst="rect">
                        <a:avLst/>
                      </a:prstGeom>
                    </p:spPr>
                  </p:pic>
                </p:oleObj>
              </mc:Fallback>
            </mc:AlternateContent>
          </a:graphicData>
        </a:graphic>
      </p:graphicFrame>
      <p:sp>
        <p:nvSpPr>
          <p:cNvPr id="4" name="Titelplatzhalter 3"/>
          <p:cNvSpPr>
            <a:spLocks noGrp="1"/>
          </p:cNvSpPr>
          <p:nvPr>
            <p:ph type="title"/>
          </p:nvPr>
        </p:nvSpPr>
        <p:spPr>
          <a:xfrm>
            <a:off x="422155" y="198901"/>
            <a:ext cx="8280000" cy="970829"/>
          </a:xfrm>
          <a:prstGeom prst="rect">
            <a:avLst/>
          </a:prstGeom>
        </p:spPr>
        <p:txBody>
          <a:bodyPr vert="horz" lIns="0" tIns="104400" rIns="0" bIns="0" rtlCol="0" anchor="t">
            <a:spAutoFit/>
          </a:bodyPr>
          <a:lstStyle/>
          <a:p>
            <a:r>
              <a:rPr lang="de-DE"/>
              <a:t>Headlines starten hier. Sind maximal zwei-zeilig, werden in 28 </a:t>
            </a:r>
            <a:r>
              <a:rPr lang="de-DE" err="1"/>
              <a:t>pt</a:t>
            </a:r>
            <a:r>
              <a:rPr lang="de-DE"/>
              <a:t> gesetzt.</a:t>
            </a:r>
            <a:endParaRPr lang="de-CH"/>
          </a:p>
        </p:txBody>
      </p:sp>
      <p:sp>
        <p:nvSpPr>
          <p:cNvPr id="9" name="Foliennummernplatzhalter 8"/>
          <p:cNvSpPr>
            <a:spLocks noGrp="1"/>
          </p:cNvSpPr>
          <p:nvPr>
            <p:ph type="sldNum" sz="quarter" idx="4"/>
          </p:nvPr>
        </p:nvSpPr>
        <p:spPr>
          <a:xfrm>
            <a:off x="8350724" y="4740436"/>
            <a:ext cx="360000" cy="237600"/>
          </a:xfrm>
          <a:prstGeom prst="rect">
            <a:avLst/>
          </a:prstGeom>
        </p:spPr>
        <p:txBody>
          <a:bodyPr vert="horz" wrap="none" lIns="0" tIns="0" rIns="0" bIns="0" rtlCol="0" anchor="b"/>
          <a:lstStyle>
            <a:lvl1pPr algn="l">
              <a:defRPr sz="800" b="0" i="0">
                <a:solidFill>
                  <a:schemeClr val="tx1"/>
                </a:solidFill>
                <a:latin typeface="Gotham Office" panose="02000000000000000000" pitchFamily="2" charset="0"/>
                <a:cs typeface="Arial" pitchFamily="34" charset="0"/>
              </a:defRPr>
            </a:lvl1pPr>
          </a:lstStyle>
          <a:p>
            <a:pPr algn="r"/>
            <a:fld id="{4B030655-AEF3-48AA-AB50-1ECC8BD668CB}" type="slidenum">
              <a:rPr lang="de-CH" smtClean="0"/>
              <a:pPr algn="r"/>
              <a:t>‹Nr.›</a:t>
            </a:fld>
            <a:endParaRPr lang="de-CH"/>
          </a:p>
        </p:txBody>
      </p:sp>
      <p:cxnSp>
        <p:nvCxnSpPr>
          <p:cNvPr id="16" name="Gerade Verbindung 15"/>
          <p:cNvCxnSpPr/>
          <p:nvPr/>
        </p:nvCxnSpPr>
        <p:spPr>
          <a:xfrm>
            <a:off x="427549" y="4518062"/>
            <a:ext cx="8280000" cy="0"/>
          </a:xfrm>
          <a:prstGeom prst="line">
            <a:avLst/>
          </a:prstGeom>
          <a:ln w="12700">
            <a:solidFill>
              <a:srgbClr val="BCCF02"/>
            </a:solidFill>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431450" y="4734086"/>
            <a:ext cx="756000" cy="216000"/>
          </a:xfrm>
          <a:prstGeom prst="rect">
            <a:avLst/>
          </a:prstGeom>
        </p:spPr>
      </p:pic>
      <p:sp>
        <p:nvSpPr>
          <p:cNvPr id="3" name="Textplatzhalter 2"/>
          <p:cNvSpPr>
            <a:spLocks noGrp="1"/>
          </p:cNvSpPr>
          <p:nvPr>
            <p:ph type="body" idx="1"/>
          </p:nvPr>
        </p:nvSpPr>
        <p:spPr>
          <a:xfrm>
            <a:off x="427549" y="1389064"/>
            <a:ext cx="8280000" cy="3127637"/>
          </a:xfrm>
          <a:prstGeom prst="rect">
            <a:avLst/>
          </a:prstGeom>
        </p:spPr>
        <p:txBody>
          <a:bodyPr vert="horz" lIns="0" tIns="0" rIns="0" bIns="0" rtlCol="0">
            <a:noAutofit/>
          </a:body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5" name="Datumsplatzhalter 4"/>
          <p:cNvSpPr>
            <a:spLocks noGrp="1" noChangeAspect="1"/>
          </p:cNvSpPr>
          <p:nvPr>
            <p:ph type="dt" sz="half" idx="2"/>
          </p:nvPr>
        </p:nvSpPr>
        <p:spPr>
          <a:xfrm>
            <a:off x="1511299" y="4737261"/>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41EFD7BF-934B-4366-9CD1-DD00F04D1B4C}" type="datetime1">
              <a:rPr lang="de-DE" smtClean="0"/>
              <a:t>24.09.2025</a:t>
            </a:fld>
            <a:endParaRPr lang="de-CH"/>
          </a:p>
        </p:txBody>
      </p:sp>
      <p:sp>
        <p:nvSpPr>
          <p:cNvPr id="6" name="Fußzeilenplatzhalter 5"/>
          <p:cNvSpPr>
            <a:spLocks noGrp="1"/>
          </p:cNvSpPr>
          <p:nvPr>
            <p:ph type="ftr" sz="quarter" idx="3"/>
          </p:nvPr>
        </p:nvSpPr>
        <p:spPr>
          <a:xfrm>
            <a:off x="2954724" y="47386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CH"/>
          </a:p>
        </p:txBody>
      </p:sp>
    </p:spTree>
    <p:extLst>
      <p:ext uri="{BB962C8B-B14F-4D97-AF65-F5344CB8AC3E}">
        <p14:creationId xmlns:p14="http://schemas.microsoft.com/office/powerpoint/2010/main" val="189330752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Lst>
  <p:hf hdr="0" ftr="0"/>
  <p:txStyles>
    <p:titleStyle>
      <a:lvl1pPr algn="l" defTabSz="914355" rtl="0" eaLnBrk="1" latinLnBrk="0" hangingPunct="1">
        <a:spcBef>
          <a:spcPct val="0"/>
        </a:spcBef>
        <a:buNone/>
        <a:defRPr sz="2800" b="1" i="0" kern="1200">
          <a:solidFill>
            <a:schemeClr val="tx1"/>
          </a:solidFill>
          <a:latin typeface="Gotham Office" panose="02000000000000000000" pitchFamily="2" charset="0"/>
          <a:ea typeface="+mj-ea"/>
          <a:cs typeface="Arial" pitchFamily="34" charset="0"/>
        </a:defRPr>
      </a:lvl1pPr>
    </p:titleStyle>
    <p:bodyStyle>
      <a:lvl1pPr marL="0" indent="0" algn="l" defTabSz="914355" rtl="0" eaLnBrk="1" latinLnBrk="0" hangingPunct="1">
        <a:spcBef>
          <a:spcPts val="0"/>
        </a:spcBef>
        <a:spcAft>
          <a:spcPts val="1200"/>
        </a:spcAft>
        <a:buClr>
          <a:schemeClr val="accent1"/>
        </a:buClr>
        <a:buSzPct val="109000"/>
        <a:buFont typeface="Arial" pitchFamily="34" charset="0"/>
        <a:buNone/>
        <a:defRPr sz="1500" b="1" i="0" kern="1200">
          <a:solidFill>
            <a:schemeClr val="tx1"/>
          </a:solidFill>
          <a:latin typeface="Gotham Office" panose="02000000000000000000" pitchFamily="2" charset="0"/>
          <a:ea typeface="+mn-ea"/>
          <a:cs typeface="Arial" pitchFamily="34" charset="0"/>
        </a:defRPr>
      </a:lvl1pPr>
      <a:lvl2pPr marL="180967" indent="-179992" algn="l" defTabSz="914355"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2pPr>
      <a:lvl3pPr marL="360957" indent="-179992" algn="l" defTabSz="914355"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3pPr>
      <a:lvl4pPr marL="540949" indent="-179992" algn="l" defTabSz="914355"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4pPr>
      <a:lvl5pPr marL="895306" indent="-177791" algn="l" defTabSz="914355"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17">
          <p15:clr>
            <a:srgbClr val="F26B43"/>
          </p15:clr>
        </p15:guide>
        <p15:guide id="4" pos="272">
          <p15:clr>
            <a:srgbClr val="F26B43"/>
          </p15:clr>
        </p15:guide>
        <p15:guide id="5" pos="5488">
          <p15:clr>
            <a:srgbClr val="F26B43"/>
          </p15:clr>
        </p15:guide>
        <p15:guide id="6" orient="horz" pos="123">
          <p15:clr>
            <a:srgbClr val="F26B43"/>
          </p15:clr>
        </p15:guide>
        <p15:guide id="7" orient="horz" pos="395">
          <p15:clr>
            <a:srgbClr val="F26B43"/>
          </p15:clr>
        </p15:guide>
        <p15:guide id="8" orient="horz" pos="66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D283CF8-2CF2-EDB6-8B10-D158E460E1DC}"/>
              </a:ext>
            </a:extLst>
          </p:cNvPr>
          <p:cNvGraphicFramePr>
            <a:graphicFrameLocks noChangeAspect="1"/>
          </p:cNvGraphicFramePr>
          <p:nvPr userDrawn="1">
            <p:custDataLst>
              <p:tags r:id="rId21"/>
            </p:custDataLst>
            <p:extLst>
              <p:ext uri="{D42A27DB-BD31-4B8C-83A1-F6EECF244321}">
                <p14:modId xmlns:p14="http://schemas.microsoft.com/office/powerpoint/2010/main" val="1590456736"/>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Folie" r:id="rId22" imgW="240" imgH="240" progId="TCLayout.ActiveDocument.1">
                  <p:embed/>
                </p:oleObj>
              </mc:Choice>
              <mc:Fallback>
                <p:oleObj name="think-cell Folie" r:id="rId22" imgW="240" imgH="240" progId="TCLayout.ActiveDocument.1">
                  <p:embed/>
                  <p:pic>
                    <p:nvPicPr>
                      <p:cNvPr id="8" name="think-cell data - do not delete" hidden="1">
                        <a:extLst>
                          <a:ext uri="{FF2B5EF4-FFF2-40B4-BE49-F238E27FC236}">
                            <a16:creationId xmlns:a16="http://schemas.microsoft.com/office/drawing/2014/main" id="{CD283CF8-2CF2-EDB6-8B10-D158E460E1DC}"/>
                          </a:ext>
                        </a:extLst>
                      </p:cNvPr>
                      <p:cNvPicPr/>
                      <p:nvPr/>
                    </p:nvPicPr>
                    <p:blipFill>
                      <a:blip r:embed="rId23"/>
                      <a:stretch>
                        <a:fillRect/>
                      </a:stretch>
                    </p:blipFill>
                    <p:spPr>
                      <a:xfrm>
                        <a:off x="1589" y="1589"/>
                        <a:ext cx="1588" cy="1588"/>
                      </a:xfrm>
                      <a:prstGeom prst="rect">
                        <a:avLst/>
                      </a:prstGeom>
                    </p:spPr>
                  </p:pic>
                </p:oleObj>
              </mc:Fallback>
            </mc:AlternateContent>
          </a:graphicData>
        </a:graphic>
      </p:graphicFrame>
      <p:sp>
        <p:nvSpPr>
          <p:cNvPr id="4" name="Titelplatzhalter 3"/>
          <p:cNvSpPr>
            <a:spLocks noGrp="1"/>
          </p:cNvSpPr>
          <p:nvPr>
            <p:ph type="title"/>
          </p:nvPr>
        </p:nvSpPr>
        <p:spPr>
          <a:xfrm>
            <a:off x="422155" y="198900"/>
            <a:ext cx="8280000" cy="970829"/>
          </a:xfrm>
          <a:prstGeom prst="rect">
            <a:avLst/>
          </a:prstGeom>
        </p:spPr>
        <p:txBody>
          <a:bodyPr vert="horz" lIns="0" tIns="104400" rIns="0" bIns="0" rtlCol="0" anchor="t">
            <a:spAutoFit/>
          </a:bodyPr>
          <a:lstStyle/>
          <a:p>
            <a:r>
              <a:rPr lang="de-DE"/>
              <a:t>Headlines starten hier. Sind maximal zwei-zeilig, werden in 28 </a:t>
            </a:r>
            <a:r>
              <a:rPr lang="de-DE" err="1"/>
              <a:t>pt</a:t>
            </a:r>
            <a:r>
              <a:rPr lang="de-DE"/>
              <a:t> gesetzt.</a:t>
            </a:r>
            <a:endParaRPr lang="de-CH"/>
          </a:p>
        </p:txBody>
      </p:sp>
      <p:sp>
        <p:nvSpPr>
          <p:cNvPr id="9" name="Foliennummernplatzhalter 8"/>
          <p:cNvSpPr>
            <a:spLocks noGrp="1"/>
          </p:cNvSpPr>
          <p:nvPr>
            <p:ph type="sldNum" sz="quarter" idx="4"/>
          </p:nvPr>
        </p:nvSpPr>
        <p:spPr>
          <a:xfrm>
            <a:off x="8350724" y="4740436"/>
            <a:ext cx="360000" cy="237600"/>
          </a:xfrm>
          <a:prstGeom prst="rect">
            <a:avLst/>
          </a:prstGeom>
        </p:spPr>
        <p:txBody>
          <a:bodyPr vert="horz" wrap="none" lIns="0" tIns="0" rIns="0" bIns="0" rtlCol="0" anchor="b"/>
          <a:lstStyle>
            <a:lvl1pPr algn="l">
              <a:defRPr sz="800" b="0" i="0">
                <a:solidFill>
                  <a:schemeClr val="tx1"/>
                </a:solidFill>
                <a:latin typeface="Gotham Office" panose="02000000000000000000" pitchFamily="2" charset="0"/>
                <a:cs typeface="Arial" pitchFamily="34" charset="0"/>
              </a:defRPr>
            </a:lvl1pPr>
          </a:lstStyle>
          <a:p>
            <a:pPr algn="r"/>
            <a:fld id="{4B030655-AEF3-48AA-AB50-1ECC8BD668CB}" type="slidenum">
              <a:rPr lang="de-CH" smtClean="0"/>
              <a:pPr algn="r"/>
              <a:t>‹Nr.›</a:t>
            </a:fld>
            <a:endParaRPr lang="de-CH"/>
          </a:p>
        </p:txBody>
      </p:sp>
      <p:cxnSp>
        <p:nvCxnSpPr>
          <p:cNvPr id="16" name="Gerade Verbindung 15"/>
          <p:cNvCxnSpPr/>
          <p:nvPr/>
        </p:nvCxnSpPr>
        <p:spPr>
          <a:xfrm>
            <a:off x="427549" y="4518062"/>
            <a:ext cx="8280000" cy="0"/>
          </a:xfrm>
          <a:prstGeom prst="line">
            <a:avLst/>
          </a:prstGeom>
          <a:ln w="12700">
            <a:solidFill>
              <a:srgbClr val="BCCF02"/>
            </a:solidFill>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431450" y="4734086"/>
            <a:ext cx="756000" cy="216000"/>
          </a:xfrm>
          <a:prstGeom prst="rect">
            <a:avLst/>
          </a:prstGeom>
        </p:spPr>
      </p:pic>
      <p:sp>
        <p:nvSpPr>
          <p:cNvPr id="3" name="Textplatzhalter 2"/>
          <p:cNvSpPr>
            <a:spLocks noGrp="1"/>
          </p:cNvSpPr>
          <p:nvPr>
            <p:ph type="body" idx="1"/>
          </p:nvPr>
        </p:nvSpPr>
        <p:spPr>
          <a:xfrm>
            <a:off x="427549" y="1389063"/>
            <a:ext cx="8280000" cy="3127637"/>
          </a:xfrm>
          <a:prstGeom prst="rect">
            <a:avLst/>
          </a:prstGeom>
        </p:spPr>
        <p:txBody>
          <a:bodyPr vert="horz" lIns="0" tIns="0" rIns="0" bIns="0" rtlCol="0">
            <a:noAutofit/>
          </a:body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5" name="Datumsplatzhalter 4"/>
          <p:cNvSpPr>
            <a:spLocks noGrp="1" noChangeAspect="1"/>
          </p:cNvSpPr>
          <p:nvPr>
            <p:ph type="dt" sz="half" idx="2"/>
          </p:nvPr>
        </p:nvSpPr>
        <p:spPr>
          <a:xfrm>
            <a:off x="1511299" y="4737261"/>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5C751A43-C15B-4291-A479-E40B9E0E5E77}" type="datetime1">
              <a:rPr lang="de-DE" smtClean="0"/>
              <a:t>24.09.2025</a:t>
            </a:fld>
            <a:endParaRPr lang="de-CH"/>
          </a:p>
        </p:txBody>
      </p:sp>
      <p:sp>
        <p:nvSpPr>
          <p:cNvPr id="6" name="Fußzeilenplatzhalter 5"/>
          <p:cNvSpPr>
            <a:spLocks noGrp="1"/>
          </p:cNvSpPr>
          <p:nvPr>
            <p:ph type="ftr" sz="quarter" idx="3"/>
          </p:nvPr>
        </p:nvSpPr>
        <p:spPr>
          <a:xfrm>
            <a:off x="2954724" y="47386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CH"/>
          </a:p>
        </p:txBody>
      </p:sp>
    </p:spTree>
    <p:extLst>
      <p:ext uri="{BB962C8B-B14F-4D97-AF65-F5344CB8AC3E}">
        <p14:creationId xmlns:p14="http://schemas.microsoft.com/office/powerpoint/2010/main" val="27296965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Lst>
  <p:hf hdr="0" ftr="0"/>
  <p:txStyles>
    <p:titleStyle>
      <a:lvl1pPr algn="l" defTabSz="914378" rtl="0" eaLnBrk="1" latinLnBrk="0" hangingPunct="1">
        <a:spcBef>
          <a:spcPct val="0"/>
        </a:spcBef>
        <a:buNone/>
        <a:defRPr sz="2800" b="1" i="0" kern="1200">
          <a:solidFill>
            <a:schemeClr val="tx1"/>
          </a:solidFill>
          <a:latin typeface="Gotham Office" panose="02000000000000000000" pitchFamily="2" charset="0"/>
          <a:ea typeface="+mj-ea"/>
          <a:cs typeface="Arial" pitchFamily="34" charset="0"/>
        </a:defRPr>
      </a:lvl1pPr>
    </p:titleStyle>
    <p:bodyStyle>
      <a:lvl1pPr marL="0" indent="0" algn="l" defTabSz="914378" rtl="0" eaLnBrk="1" latinLnBrk="0" hangingPunct="1">
        <a:spcBef>
          <a:spcPts val="0"/>
        </a:spcBef>
        <a:spcAft>
          <a:spcPts val="1200"/>
        </a:spcAft>
        <a:buClr>
          <a:schemeClr val="accent1"/>
        </a:buClr>
        <a:buSzPct val="109000"/>
        <a:buFont typeface="Arial" pitchFamily="34" charset="0"/>
        <a:buNone/>
        <a:defRPr sz="1500" b="1" i="0" kern="1200">
          <a:solidFill>
            <a:schemeClr val="tx1"/>
          </a:solidFill>
          <a:latin typeface="Gotham Office" panose="02000000000000000000" pitchFamily="2" charset="0"/>
          <a:ea typeface="+mn-ea"/>
          <a:cs typeface="Arial" pitchFamily="34" charset="0"/>
        </a:defRPr>
      </a:lvl1pPr>
      <a:lvl2pPr marL="180971" indent="-179996" algn="l" defTabSz="914378"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2pPr>
      <a:lvl3pPr marL="360966" indent="-179996" algn="l" defTabSz="914378"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3pPr>
      <a:lvl4pPr marL="540962" indent="-179996" algn="l" defTabSz="914378"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4pPr>
      <a:lvl5pPr marL="895328" indent="-177796" algn="l" defTabSz="914378"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17">
          <p15:clr>
            <a:srgbClr val="F26B43"/>
          </p15:clr>
        </p15:guide>
        <p15:guide id="4" pos="272">
          <p15:clr>
            <a:srgbClr val="F26B43"/>
          </p15:clr>
        </p15:guide>
        <p15:guide id="5" pos="5488">
          <p15:clr>
            <a:srgbClr val="F26B43"/>
          </p15:clr>
        </p15:guide>
        <p15:guide id="6" orient="horz" pos="123">
          <p15:clr>
            <a:srgbClr val="F26B43"/>
          </p15:clr>
        </p15:guide>
        <p15:guide id="7" orient="horz" pos="395">
          <p15:clr>
            <a:srgbClr val="F26B43"/>
          </p15:clr>
        </p15:guide>
        <p15:guide id="8" orient="horz" pos="66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B45AB90C-400D-F133-ADCC-B122529D6806}"/>
              </a:ext>
            </a:extLst>
          </p:cNvPr>
          <p:cNvGraphicFramePr>
            <a:graphicFrameLocks noChangeAspect="1"/>
          </p:cNvGraphicFramePr>
          <p:nvPr userDrawn="1">
            <p:custDataLst>
              <p:tags r:id="rId27"/>
            </p:custDataLst>
            <p:extLst>
              <p:ext uri="{D42A27DB-BD31-4B8C-83A1-F6EECF244321}">
                <p14:modId xmlns:p14="http://schemas.microsoft.com/office/powerpoint/2010/main" val="3136664326"/>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Folie" r:id="rId28" imgW="240" imgH="240" progId="TCLayout.ActiveDocument.1">
                  <p:embed/>
                </p:oleObj>
              </mc:Choice>
              <mc:Fallback>
                <p:oleObj name="think-cell Folie" r:id="rId28" imgW="240" imgH="240" progId="TCLayout.ActiveDocument.1">
                  <p:embed/>
                  <p:pic>
                    <p:nvPicPr>
                      <p:cNvPr id="10" name="think-cell data - do not delete" hidden="1">
                        <a:extLst>
                          <a:ext uri="{FF2B5EF4-FFF2-40B4-BE49-F238E27FC236}">
                            <a16:creationId xmlns:a16="http://schemas.microsoft.com/office/drawing/2014/main" id="{B45AB90C-400D-F133-ADCC-B122529D6806}"/>
                          </a:ext>
                        </a:extLst>
                      </p:cNvPr>
                      <p:cNvPicPr/>
                      <p:nvPr/>
                    </p:nvPicPr>
                    <p:blipFill>
                      <a:blip r:embed="rId29"/>
                      <a:stretch>
                        <a:fillRect/>
                      </a:stretch>
                    </p:blipFill>
                    <p:spPr>
                      <a:xfrm>
                        <a:off x="1589" y="1589"/>
                        <a:ext cx="1588" cy="1588"/>
                      </a:xfrm>
                      <a:prstGeom prst="rect">
                        <a:avLst/>
                      </a:prstGeom>
                    </p:spPr>
                  </p:pic>
                </p:oleObj>
              </mc:Fallback>
            </mc:AlternateContent>
          </a:graphicData>
        </a:graphic>
      </p:graphicFrame>
      <p:sp>
        <p:nvSpPr>
          <p:cNvPr id="4" name="Titelplatzhalter 3"/>
          <p:cNvSpPr>
            <a:spLocks noGrp="1"/>
          </p:cNvSpPr>
          <p:nvPr>
            <p:ph type="title"/>
          </p:nvPr>
        </p:nvSpPr>
        <p:spPr>
          <a:xfrm>
            <a:off x="422155" y="198900"/>
            <a:ext cx="8280000" cy="970829"/>
          </a:xfrm>
          <a:prstGeom prst="rect">
            <a:avLst/>
          </a:prstGeom>
        </p:spPr>
        <p:txBody>
          <a:bodyPr vert="horz" lIns="0" tIns="104400" rIns="0" bIns="0" rtlCol="0" anchor="t">
            <a:spAutoFit/>
          </a:bodyPr>
          <a:lstStyle/>
          <a:p>
            <a:r>
              <a:rPr lang="de-DE"/>
              <a:t>Headlines starten hier. Sind maximal zwei-zeilig, werden in 28 </a:t>
            </a:r>
            <a:r>
              <a:rPr lang="de-DE" err="1"/>
              <a:t>pt</a:t>
            </a:r>
            <a:r>
              <a:rPr lang="de-DE"/>
              <a:t> gesetzt.</a:t>
            </a:r>
            <a:endParaRPr lang="de-CH"/>
          </a:p>
        </p:txBody>
      </p:sp>
      <p:sp>
        <p:nvSpPr>
          <p:cNvPr id="9" name="Foliennummernplatzhalter 8"/>
          <p:cNvSpPr>
            <a:spLocks noGrp="1"/>
          </p:cNvSpPr>
          <p:nvPr>
            <p:ph type="sldNum" sz="quarter" idx="4"/>
          </p:nvPr>
        </p:nvSpPr>
        <p:spPr>
          <a:xfrm>
            <a:off x="8350724" y="4740436"/>
            <a:ext cx="360000" cy="237600"/>
          </a:xfrm>
          <a:prstGeom prst="rect">
            <a:avLst/>
          </a:prstGeom>
        </p:spPr>
        <p:txBody>
          <a:bodyPr vert="horz" wrap="none" lIns="0" tIns="0" rIns="0" bIns="0" rtlCol="0" anchor="b"/>
          <a:lstStyle>
            <a:lvl1pPr algn="l">
              <a:defRPr sz="800" b="0" i="0">
                <a:solidFill>
                  <a:schemeClr val="tx1"/>
                </a:solidFill>
                <a:latin typeface="Gotham Office" panose="02000000000000000000" pitchFamily="2" charset="0"/>
                <a:cs typeface="Arial" pitchFamily="34" charset="0"/>
              </a:defRPr>
            </a:lvl1pPr>
          </a:lstStyle>
          <a:p>
            <a:pPr algn="r"/>
            <a:fld id="{4B030655-AEF3-48AA-AB50-1ECC8BD668CB}" type="slidenum">
              <a:rPr lang="de-CH" smtClean="0"/>
              <a:pPr algn="r"/>
              <a:t>‹Nr.›</a:t>
            </a:fld>
            <a:endParaRPr lang="de-CH"/>
          </a:p>
        </p:txBody>
      </p:sp>
      <p:cxnSp>
        <p:nvCxnSpPr>
          <p:cNvPr id="16" name="Gerade Verbindung 15"/>
          <p:cNvCxnSpPr/>
          <p:nvPr/>
        </p:nvCxnSpPr>
        <p:spPr>
          <a:xfrm>
            <a:off x="427549" y="4518062"/>
            <a:ext cx="8280000" cy="0"/>
          </a:xfrm>
          <a:prstGeom prst="line">
            <a:avLst/>
          </a:prstGeom>
          <a:ln w="12700">
            <a:solidFill>
              <a:srgbClr val="BCCF02"/>
            </a:solidFill>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431450" y="4734086"/>
            <a:ext cx="756000" cy="216000"/>
          </a:xfrm>
          <a:prstGeom prst="rect">
            <a:avLst/>
          </a:prstGeom>
        </p:spPr>
      </p:pic>
      <p:sp>
        <p:nvSpPr>
          <p:cNvPr id="3" name="Textplatzhalter 2"/>
          <p:cNvSpPr>
            <a:spLocks noGrp="1"/>
          </p:cNvSpPr>
          <p:nvPr>
            <p:ph type="body" idx="1"/>
          </p:nvPr>
        </p:nvSpPr>
        <p:spPr>
          <a:xfrm>
            <a:off x="427549" y="1389063"/>
            <a:ext cx="8280000" cy="3127637"/>
          </a:xfrm>
          <a:prstGeom prst="rect">
            <a:avLst/>
          </a:prstGeom>
        </p:spPr>
        <p:txBody>
          <a:bodyPr vert="horz" lIns="0" tIns="0" rIns="0" bIns="0" rtlCol="0">
            <a:noAutofit/>
          </a:body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5" name="Datumsplatzhalter 4"/>
          <p:cNvSpPr>
            <a:spLocks noGrp="1" noChangeAspect="1"/>
          </p:cNvSpPr>
          <p:nvPr>
            <p:ph type="dt" sz="half" idx="2"/>
          </p:nvPr>
        </p:nvSpPr>
        <p:spPr>
          <a:xfrm>
            <a:off x="1511300" y="4737261"/>
            <a:ext cx="263167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9707824C-BE5D-4214-A621-583F0ABB233F}" type="datetime1">
              <a:rPr lang="de-DE" smtClean="0"/>
              <a:t>24.09.2025</a:t>
            </a:fld>
            <a:endParaRPr lang="de-CH"/>
          </a:p>
        </p:txBody>
      </p:sp>
    </p:spTree>
    <p:extLst>
      <p:ext uri="{BB962C8B-B14F-4D97-AF65-F5344CB8AC3E}">
        <p14:creationId xmlns:p14="http://schemas.microsoft.com/office/powerpoint/2010/main" val="162196528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 id="2147483849" r:id="rId25"/>
  </p:sldLayoutIdLst>
  <p:hf hdr="0" ftr="0"/>
  <p:txStyles>
    <p:titleStyle>
      <a:lvl1pPr algn="l" defTabSz="914378" rtl="0" eaLnBrk="1" latinLnBrk="0" hangingPunct="1">
        <a:spcBef>
          <a:spcPct val="0"/>
        </a:spcBef>
        <a:buNone/>
        <a:defRPr sz="2800" b="1" i="0" kern="1200">
          <a:solidFill>
            <a:schemeClr val="tx1"/>
          </a:solidFill>
          <a:latin typeface="Gotham Office" panose="02000000000000000000" pitchFamily="2" charset="0"/>
          <a:ea typeface="+mj-ea"/>
          <a:cs typeface="Arial" pitchFamily="34" charset="0"/>
        </a:defRPr>
      </a:lvl1pPr>
    </p:titleStyle>
    <p:bodyStyle>
      <a:lvl1pPr marL="0" indent="0" algn="l" defTabSz="914378" rtl="0" eaLnBrk="1" latinLnBrk="0" hangingPunct="1">
        <a:spcBef>
          <a:spcPts val="0"/>
        </a:spcBef>
        <a:spcAft>
          <a:spcPts val="1200"/>
        </a:spcAft>
        <a:buClr>
          <a:schemeClr val="accent1"/>
        </a:buClr>
        <a:buSzPct val="109000"/>
        <a:buFont typeface="Arial" pitchFamily="34" charset="0"/>
        <a:buNone/>
        <a:defRPr sz="1500" b="1" i="0" kern="1200">
          <a:solidFill>
            <a:schemeClr val="tx1"/>
          </a:solidFill>
          <a:latin typeface="Gotham Office" panose="02000000000000000000" pitchFamily="2" charset="0"/>
          <a:ea typeface="+mn-ea"/>
          <a:cs typeface="Arial" pitchFamily="34" charset="0"/>
        </a:defRPr>
      </a:lvl1pPr>
      <a:lvl2pPr marL="180971" indent="-179996" algn="l" defTabSz="914378"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2pPr>
      <a:lvl3pPr marL="360966" indent="-179996" algn="l" defTabSz="914378"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3pPr>
      <a:lvl4pPr marL="540962" indent="-179996" algn="l" defTabSz="914378"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4pPr>
      <a:lvl5pPr marL="895328" indent="-177796" algn="l" defTabSz="914378"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17">
          <p15:clr>
            <a:srgbClr val="F26B43"/>
          </p15:clr>
        </p15:guide>
        <p15:guide id="4" pos="272">
          <p15:clr>
            <a:srgbClr val="F26B43"/>
          </p15:clr>
        </p15:guide>
        <p15:guide id="5" pos="5488">
          <p15:clr>
            <a:srgbClr val="F26B43"/>
          </p15:clr>
        </p15:guide>
        <p15:guide id="6" orient="horz" pos="123">
          <p15:clr>
            <a:srgbClr val="F26B43"/>
          </p15:clr>
        </p15:guide>
        <p15:guide id="7" orient="horz" pos="395">
          <p15:clr>
            <a:srgbClr val="F26B43"/>
          </p15:clr>
        </p15:guide>
        <p15:guide id="8" orient="horz" pos="66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422155" y="198899"/>
            <a:ext cx="8280000" cy="970829"/>
          </a:xfrm>
          <a:prstGeom prst="rect">
            <a:avLst/>
          </a:prstGeom>
        </p:spPr>
        <p:txBody>
          <a:bodyPr vert="horz" lIns="0" tIns="104400" rIns="0" bIns="0" rtlCol="0" anchor="t">
            <a:spAutoFit/>
          </a:bodyPr>
          <a:lstStyle/>
          <a:p>
            <a:r>
              <a:rPr lang="de-DE"/>
              <a:t>Headlines starten hier. Sind maximal zwei-zeilig, werden in 28 </a:t>
            </a:r>
            <a:r>
              <a:rPr lang="de-DE" err="1"/>
              <a:t>pt</a:t>
            </a:r>
            <a:r>
              <a:rPr lang="de-DE"/>
              <a:t> gesetzt.</a:t>
            </a:r>
            <a:endParaRPr lang="de-CH"/>
          </a:p>
        </p:txBody>
      </p:sp>
      <p:sp>
        <p:nvSpPr>
          <p:cNvPr id="9" name="Foliennummernplatzhalter 8"/>
          <p:cNvSpPr>
            <a:spLocks noGrp="1"/>
          </p:cNvSpPr>
          <p:nvPr>
            <p:ph type="sldNum" sz="quarter" idx="4"/>
          </p:nvPr>
        </p:nvSpPr>
        <p:spPr>
          <a:xfrm>
            <a:off x="8350724" y="4740436"/>
            <a:ext cx="360000" cy="237600"/>
          </a:xfrm>
          <a:prstGeom prst="rect">
            <a:avLst/>
          </a:prstGeom>
        </p:spPr>
        <p:txBody>
          <a:bodyPr vert="horz" wrap="none" lIns="0" tIns="0" rIns="0" bIns="0" rtlCol="0" anchor="b"/>
          <a:lstStyle>
            <a:lvl1pPr algn="l">
              <a:defRPr sz="800" b="0" i="0">
                <a:solidFill>
                  <a:schemeClr val="tx1"/>
                </a:solidFill>
                <a:latin typeface="Gotham Office" panose="02000000000000000000" pitchFamily="2" charset="0"/>
                <a:cs typeface="Arial" pitchFamily="34" charset="0"/>
              </a:defRPr>
            </a:lvl1pPr>
          </a:lstStyle>
          <a:p>
            <a:pPr algn="r"/>
            <a:fld id="{4B030655-AEF3-48AA-AB50-1ECC8BD668CB}" type="slidenum">
              <a:rPr lang="de-CH" smtClean="0"/>
              <a:pPr algn="r"/>
              <a:t>‹Nr.›</a:t>
            </a:fld>
            <a:endParaRPr lang="de-CH"/>
          </a:p>
        </p:txBody>
      </p:sp>
      <p:cxnSp>
        <p:nvCxnSpPr>
          <p:cNvPr id="16" name="Gerade Verbindung 15"/>
          <p:cNvCxnSpPr/>
          <p:nvPr/>
        </p:nvCxnSpPr>
        <p:spPr>
          <a:xfrm>
            <a:off x="427549" y="4518062"/>
            <a:ext cx="8280000" cy="0"/>
          </a:xfrm>
          <a:prstGeom prst="line">
            <a:avLst/>
          </a:prstGeom>
          <a:ln w="12700">
            <a:solidFill>
              <a:srgbClr val="BCCF02"/>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idx="1"/>
          </p:nvPr>
        </p:nvSpPr>
        <p:spPr>
          <a:xfrm>
            <a:off x="427549" y="1389062"/>
            <a:ext cx="8280000" cy="3127637"/>
          </a:xfrm>
          <a:prstGeom prst="rect">
            <a:avLst/>
          </a:prstGeom>
        </p:spPr>
        <p:txBody>
          <a:bodyPr vert="horz" lIns="0" tIns="0" rIns="0" bIns="0" rtlCol="0">
            <a:noAutofit/>
          </a:body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5" name="Datumsplatzhalter 4"/>
          <p:cNvSpPr>
            <a:spLocks noGrp="1" noChangeAspect="1"/>
          </p:cNvSpPr>
          <p:nvPr>
            <p:ph type="dt" sz="half" idx="2"/>
          </p:nvPr>
        </p:nvSpPr>
        <p:spPr>
          <a:xfrm>
            <a:off x="1511299" y="4737261"/>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7B3EBE7A-0703-430F-B718-D2F26CA97EC4}" type="datetime1">
              <a:rPr lang="de-CH" smtClean="0"/>
              <a:pPr/>
              <a:t>24.09.2025</a:t>
            </a:fld>
            <a:endParaRPr lang="de-CH"/>
          </a:p>
        </p:txBody>
      </p:sp>
      <p:sp>
        <p:nvSpPr>
          <p:cNvPr id="6" name="Fußzeilenplatzhalter 5"/>
          <p:cNvSpPr>
            <a:spLocks noGrp="1"/>
          </p:cNvSpPr>
          <p:nvPr>
            <p:ph type="ftr" sz="quarter" idx="3"/>
          </p:nvPr>
        </p:nvSpPr>
        <p:spPr>
          <a:xfrm>
            <a:off x="2954724" y="47386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CH"/>
          </a:p>
        </p:txBody>
      </p:sp>
      <p:pic>
        <p:nvPicPr>
          <p:cNvPr id="7" name="Grafik 6" descr="Ein Bild, das Mond, Astronomisches Objekt, Raum, Astronomie enthält.&#10;&#10;Automatisch generierte Beschreibung">
            <a:extLst>
              <a:ext uri="{FF2B5EF4-FFF2-40B4-BE49-F238E27FC236}">
                <a16:creationId xmlns:a16="http://schemas.microsoft.com/office/drawing/2014/main" id="{78316E98-6DD7-7242-AC3B-16C3011A0CBC}"/>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31800" y="4632325"/>
            <a:ext cx="542607" cy="338400"/>
          </a:xfrm>
          <a:prstGeom prst="rect">
            <a:avLst/>
          </a:prstGeom>
        </p:spPr>
      </p:pic>
    </p:spTree>
    <p:extLst>
      <p:ext uri="{BB962C8B-B14F-4D97-AF65-F5344CB8AC3E}">
        <p14:creationId xmlns:p14="http://schemas.microsoft.com/office/powerpoint/2010/main" val="426586807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Lst>
  <p:hf hdr="0" ftr="0"/>
  <p:txStyles>
    <p:titleStyle>
      <a:lvl1pPr algn="l" defTabSz="914400" rtl="0" eaLnBrk="1" latinLnBrk="0" hangingPunct="1">
        <a:spcBef>
          <a:spcPct val="0"/>
        </a:spcBef>
        <a:buNone/>
        <a:defRPr sz="2800" b="1" i="0" kern="1200">
          <a:solidFill>
            <a:schemeClr val="tx1"/>
          </a:solidFill>
          <a:latin typeface="Gotham Office" panose="02000000000000000000" pitchFamily="2" charset="0"/>
          <a:ea typeface="+mj-ea"/>
          <a:cs typeface="Arial" pitchFamily="34" charset="0"/>
        </a:defRPr>
      </a:lvl1pPr>
    </p:titleStyle>
    <p:bodyStyle>
      <a:lvl1pPr marL="0" indent="0" algn="l" defTabSz="914400" rtl="0" eaLnBrk="1" latinLnBrk="0" hangingPunct="1">
        <a:spcBef>
          <a:spcPts val="0"/>
        </a:spcBef>
        <a:spcAft>
          <a:spcPts val="1200"/>
        </a:spcAft>
        <a:buClr>
          <a:schemeClr val="accent1"/>
        </a:buClr>
        <a:buSzPct val="109000"/>
        <a:buFont typeface="Arial" pitchFamily="34" charset="0"/>
        <a:buNone/>
        <a:defRPr sz="1500" b="1" i="0" kern="1200">
          <a:solidFill>
            <a:schemeClr val="tx1"/>
          </a:solidFill>
          <a:latin typeface="Gotham Office" panose="02000000000000000000" pitchFamily="2" charset="0"/>
          <a:ea typeface="+mn-ea"/>
          <a:cs typeface="Arial" pitchFamily="34" charset="0"/>
        </a:defRPr>
      </a:lvl1pPr>
      <a:lvl2pPr marL="18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2pPr>
      <a:lvl3pPr marL="36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3pPr>
      <a:lvl4pPr marL="54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4pPr>
      <a:lvl5pPr marL="895350" indent="-177800" algn="l" defTabSz="914400"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17">
          <p15:clr>
            <a:srgbClr val="F26B43"/>
          </p15:clr>
        </p15:guide>
        <p15:guide id="4" pos="272">
          <p15:clr>
            <a:srgbClr val="F26B43"/>
          </p15:clr>
        </p15:guide>
        <p15:guide id="5" pos="5488">
          <p15:clr>
            <a:srgbClr val="F26B43"/>
          </p15:clr>
        </p15:guide>
        <p15:guide id="6" orient="horz" pos="123">
          <p15:clr>
            <a:srgbClr val="F26B43"/>
          </p15:clr>
        </p15:guide>
        <p15:guide id="7" orient="horz" pos="395">
          <p15:clr>
            <a:srgbClr val="F26B43"/>
          </p15:clr>
        </p15:guide>
        <p15:guide id="8" orient="horz" pos="66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422155" y="198899"/>
            <a:ext cx="8280000" cy="970829"/>
          </a:xfrm>
          <a:prstGeom prst="rect">
            <a:avLst/>
          </a:prstGeom>
        </p:spPr>
        <p:txBody>
          <a:bodyPr vert="horz" lIns="0" tIns="104400" rIns="0" bIns="0" rtlCol="0" anchor="t">
            <a:spAutoFit/>
          </a:bodyPr>
          <a:lstStyle/>
          <a:p>
            <a:r>
              <a:rPr lang="de-DE"/>
              <a:t>Headlines starten hier. Sind maximal zwei-zeilig, werden in 28 </a:t>
            </a:r>
            <a:r>
              <a:rPr lang="de-DE" err="1"/>
              <a:t>pt</a:t>
            </a:r>
            <a:r>
              <a:rPr lang="de-DE"/>
              <a:t> gesetzt.</a:t>
            </a:r>
            <a:endParaRPr lang="de-CH"/>
          </a:p>
        </p:txBody>
      </p:sp>
      <p:sp>
        <p:nvSpPr>
          <p:cNvPr id="9" name="Foliennummernplatzhalter 8"/>
          <p:cNvSpPr>
            <a:spLocks noGrp="1"/>
          </p:cNvSpPr>
          <p:nvPr>
            <p:ph type="sldNum" sz="quarter" idx="4"/>
          </p:nvPr>
        </p:nvSpPr>
        <p:spPr>
          <a:xfrm>
            <a:off x="8350724" y="4740436"/>
            <a:ext cx="360000" cy="237600"/>
          </a:xfrm>
          <a:prstGeom prst="rect">
            <a:avLst/>
          </a:prstGeom>
        </p:spPr>
        <p:txBody>
          <a:bodyPr vert="horz" wrap="none" lIns="0" tIns="0" rIns="0" bIns="0" rtlCol="0" anchor="b"/>
          <a:lstStyle>
            <a:lvl1pPr algn="l">
              <a:defRPr sz="800" b="0" i="0">
                <a:solidFill>
                  <a:schemeClr val="tx1"/>
                </a:solidFill>
                <a:latin typeface="Gotham Office" panose="02000000000000000000" pitchFamily="2" charset="0"/>
                <a:cs typeface="Arial" pitchFamily="34" charset="0"/>
              </a:defRPr>
            </a:lvl1pPr>
          </a:lstStyle>
          <a:p>
            <a:pPr algn="r"/>
            <a:fld id="{4B030655-AEF3-48AA-AB50-1ECC8BD668CB}" type="slidenum">
              <a:rPr lang="de-CH" smtClean="0"/>
              <a:pPr algn="r"/>
              <a:t>‹Nr.›</a:t>
            </a:fld>
            <a:endParaRPr lang="de-CH"/>
          </a:p>
        </p:txBody>
      </p:sp>
      <p:cxnSp>
        <p:nvCxnSpPr>
          <p:cNvPr id="16" name="Gerade Verbindung 15"/>
          <p:cNvCxnSpPr/>
          <p:nvPr/>
        </p:nvCxnSpPr>
        <p:spPr>
          <a:xfrm>
            <a:off x="427549" y="4518062"/>
            <a:ext cx="8280000" cy="0"/>
          </a:xfrm>
          <a:prstGeom prst="line">
            <a:avLst/>
          </a:prstGeom>
          <a:ln w="12700">
            <a:solidFill>
              <a:srgbClr val="BCCF02"/>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idx="1"/>
          </p:nvPr>
        </p:nvSpPr>
        <p:spPr>
          <a:xfrm>
            <a:off x="427549" y="1389062"/>
            <a:ext cx="8280000" cy="3127637"/>
          </a:xfrm>
          <a:prstGeom prst="rect">
            <a:avLst/>
          </a:prstGeom>
        </p:spPr>
        <p:txBody>
          <a:bodyPr vert="horz" lIns="0" tIns="0" rIns="0" bIns="0" rtlCol="0">
            <a:noAutofit/>
          </a:body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5" name="Datumsplatzhalter 4"/>
          <p:cNvSpPr>
            <a:spLocks noGrp="1" noChangeAspect="1"/>
          </p:cNvSpPr>
          <p:nvPr>
            <p:ph type="dt" sz="half" idx="2"/>
          </p:nvPr>
        </p:nvSpPr>
        <p:spPr>
          <a:xfrm>
            <a:off x="1511299" y="4737261"/>
            <a:ext cx="1440000" cy="237600"/>
          </a:xfrm>
          <a:prstGeom prst="rect">
            <a:avLst/>
          </a:prstGeom>
        </p:spPr>
        <p:txBody>
          <a:bodyPr vert="horz" lIns="0" tIns="0" rIns="0" bIns="0" rtlCol="0" anchor="b"/>
          <a:lstStyle>
            <a:lvl1pPr algn="l">
              <a:defRPr sz="800" b="0" i="0">
                <a:solidFill>
                  <a:schemeClr val="tx1"/>
                </a:solidFill>
                <a:latin typeface="Gotham Office" panose="02000000000000000000" pitchFamily="2" charset="0"/>
              </a:defRPr>
            </a:lvl1pPr>
          </a:lstStyle>
          <a:p>
            <a:fld id="{2885AFC2-618C-4848-AAEC-4586D542B4CE}" type="datetime1">
              <a:rPr lang="de-DE" smtClean="0"/>
              <a:t>24.09.2025</a:t>
            </a:fld>
            <a:endParaRPr lang="de-CH"/>
          </a:p>
        </p:txBody>
      </p:sp>
      <p:sp>
        <p:nvSpPr>
          <p:cNvPr id="6" name="Fußzeilenplatzhalter 5"/>
          <p:cNvSpPr>
            <a:spLocks noGrp="1"/>
          </p:cNvSpPr>
          <p:nvPr>
            <p:ph type="ftr" sz="quarter" idx="3"/>
          </p:nvPr>
        </p:nvSpPr>
        <p:spPr>
          <a:xfrm>
            <a:off x="2954724" y="4738613"/>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CH"/>
          </a:p>
        </p:txBody>
      </p:sp>
      <p:pic>
        <p:nvPicPr>
          <p:cNvPr id="7" name="Grafik 6" descr="Ein Bild, das Mond, Astronomisches Objekt, Raum, Astronomie enthält.&#10;&#10;Automatisch generierte Beschreibung">
            <a:extLst>
              <a:ext uri="{FF2B5EF4-FFF2-40B4-BE49-F238E27FC236}">
                <a16:creationId xmlns:a16="http://schemas.microsoft.com/office/drawing/2014/main" id="{78316E98-6DD7-7242-AC3B-16C3011A0CBC}"/>
              </a:ext>
            </a:extLst>
          </p:cNvPr>
          <p:cNvPicPr>
            <a:picLocks noChangeAspect="1"/>
          </p:cNvPicPr>
          <p:nvPr userDrawn="1"/>
        </p:nvPicPr>
        <p:blipFill>
          <a:blip r:embed="rId60" cstate="print">
            <a:extLst>
              <a:ext uri="{28A0092B-C50C-407E-A947-70E740481C1C}">
                <a14:useLocalDpi xmlns:a14="http://schemas.microsoft.com/office/drawing/2010/main" val="0"/>
              </a:ext>
            </a:extLst>
          </a:blip>
          <a:stretch>
            <a:fillRect/>
          </a:stretch>
        </p:blipFill>
        <p:spPr>
          <a:xfrm>
            <a:off x="431800" y="4632325"/>
            <a:ext cx="542607" cy="338400"/>
          </a:xfrm>
          <a:prstGeom prst="rect">
            <a:avLst/>
          </a:prstGeom>
        </p:spPr>
      </p:pic>
    </p:spTree>
    <p:extLst>
      <p:ext uri="{BB962C8B-B14F-4D97-AF65-F5344CB8AC3E}">
        <p14:creationId xmlns:p14="http://schemas.microsoft.com/office/powerpoint/2010/main" val="350070197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 id="2147483914" r:id="rId38"/>
    <p:sldLayoutId id="2147483915" r:id="rId39"/>
    <p:sldLayoutId id="2147483916" r:id="rId40"/>
    <p:sldLayoutId id="2147483917" r:id="rId41"/>
    <p:sldLayoutId id="2147483918" r:id="rId42"/>
    <p:sldLayoutId id="2147483919" r:id="rId43"/>
    <p:sldLayoutId id="2147483920" r:id="rId44"/>
    <p:sldLayoutId id="2147483921" r:id="rId45"/>
    <p:sldLayoutId id="2147483922" r:id="rId46"/>
    <p:sldLayoutId id="2147483923" r:id="rId47"/>
    <p:sldLayoutId id="2147483924" r:id="rId48"/>
    <p:sldLayoutId id="2147483925" r:id="rId49"/>
    <p:sldLayoutId id="2147483926" r:id="rId50"/>
    <p:sldLayoutId id="2147483927" r:id="rId51"/>
    <p:sldLayoutId id="2147483928" r:id="rId52"/>
    <p:sldLayoutId id="2147483929" r:id="rId53"/>
    <p:sldLayoutId id="2147483930" r:id="rId54"/>
    <p:sldLayoutId id="2147483931" r:id="rId55"/>
    <p:sldLayoutId id="2147483932" r:id="rId56"/>
    <p:sldLayoutId id="2147483933" r:id="rId57"/>
    <p:sldLayoutId id="2147483934" r:id="rId58"/>
  </p:sldLayoutIdLst>
  <p:hf hdr="0" ftr="0"/>
  <p:txStyles>
    <p:titleStyle>
      <a:lvl1pPr algn="l" defTabSz="914400" rtl="0" eaLnBrk="1" latinLnBrk="0" hangingPunct="1">
        <a:spcBef>
          <a:spcPct val="0"/>
        </a:spcBef>
        <a:buNone/>
        <a:defRPr sz="2800" b="1" i="0" kern="1200">
          <a:solidFill>
            <a:schemeClr val="tx1"/>
          </a:solidFill>
          <a:latin typeface="Gotham Office" panose="02000000000000000000" pitchFamily="2" charset="0"/>
          <a:ea typeface="+mj-ea"/>
          <a:cs typeface="Arial" pitchFamily="34" charset="0"/>
        </a:defRPr>
      </a:lvl1pPr>
    </p:titleStyle>
    <p:bodyStyle>
      <a:lvl1pPr marL="0" indent="0" algn="l" defTabSz="914400" rtl="0" eaLnBrk="1" latinLnBrk="0" hangingPunct="1">
        <a:spcBef>
          <a:spcPts val="0"/>
        </a:spcBef>
        <a:spcAft>
          <a:spcPts val="1200"/>
        </a:spcAft>
        <a:buClr>
          <a:schemeClr val="accent1"/>
        </a:buClr>
        <a:buSzPct val="109000"/>
        <a:buFont typeface="Arial" pitchFamily="34" charset="0"/>
        <a:buNone/>
        <a:defRPr sz="1500" b="1" i="0" kern="1200">
          <a:solidFill>
            <a:schemeClr val="tx1"/>
          </a:solidFill>
          <a:latin typeface="Gotham Office" panose="02000000000000000000" pitchFamily="2" charset="0"/>
          <a:ea typeface="+mn-ea"/>
          <a:cs typeface="Arial" pitchFamily="34" charset="0"/>
        </a:defRPr>
      </a:lvl1pPr>
      <a:lvl2pPr marL="18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2pPr>
      <a:lvl3pPr marL="36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3pPr>
      <a:lvl4pPr marL="54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4pPr>
      <a:lvl5pPr marL="895350" indent="-177800" algn="l" defTabSz="914400"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17">
          <p15:clr>
            <a:srgbClr val="F26B43"/>
          </p15:clr>
        </p15:guide>
        <p15:guide id="4" pos="272">
          <p15:clr>
            <a:srgbClr val="F26B43"/>
          </p15:clr>
        </p15:guide>
        <p15:guide id="5" pos="5488">
          <p15:clr>
            <a:srgbClr val="F26B43"/>
          </p15:clr>
        </p15:guide>
        <p15:guide id="6" orient="horz" pos="123">
          <p15:clr>
            <a:srgbClr val="F26B43"/>
          </p15:clr>
        </p15:guide>
        <p15:guide id="7" orient="horz" pos="395">
          <p15:clr>
            <a:srgbClr val="F26B43"/>
          </p15:clr>
        </p15:guide>
        <p15:guide id="8" orient="horz" pos="66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422155" y="198899"/>
            <a:ext cx="8280000" cy="970829"/>
          </a:xfrm>
          <a:prstGeom prst="rect">
            <a:avLst/>
          </a:prstGeom>
        </p:spPr>
        <p:txBody>
          <a:bodyPr vert="horz" lIns="0" tIns="104400" rIns="0" bIns="0" rtlCol="0" anchor="t">
            <a:spAutoFit/>
          </a:bodyPr>
          <a:lstStyle/>
          <a:p>
            <a:r>
              <a:rPr lang="de-DE"/>
              <a:t>Headlines starten hier. Sind maximal zwei-zeilig, werden in 28 </a:t>
            </a:r>
            <a:r>
              <a:rPr lang="de-DE" err="1"/>
              <a:t>pt</a:t>
            </a:r>
            <a:r>
              <a:rPr lang="de-DE"/>
              <a:t> gesetzt.</a:t>
            </a:r>
            <a:endParaRPr lang="de-CH"/>
          </a:p>
        </p:txBody>
      </p:sp>
      <p:sp>
        <p:nvSpPr>
          <p:cNvPr id="9" name="Foliennummernplatzhalter 8"/>
          <p:cNvSpPr>
            <a:spLocks noGrp="1"/>
          </p:cNvSpPr>
          <p:nvPr>
            <p:ph type="sldNum" sz="quarter" idx="4"/>
          </p:nvPr>
        </p:nvSpPr>
        <p:spPr>
          <a:xfrm>
            <a:off x="8350724" y="4740436"/>
            <a:ext cx="360000" cy="237600"/>
          </a:xfrm>
          <a:prstGeom prst="rect">
            <a:avLst/>
          </a:prstGeom>
        </p:spPr>
        <p:txBody>
          <a:bodyPr vert="horz" wrap="none" lIns="0" tIns="0" rIns="0" bIns="0" rtlCol="0" anchor="b"/>
          <a:lstStyle>
            <a:lvl1pPr algn="l">
              <a:defRPr sz="800" b="0" i="0">
                <a:solidFill>
                  <a:schemeClr val="tx1"/>
                </a:solidFill>
                <a:latin typeface="Calibri" panose="020F0502020204030204" pitchFamily="34" charset="0"/>
                <a:cs typeface="Calibri" panose="020F0502020204030204" pitchFamily="34" charset="0"/>
              </a:defRPr>
            </a:lvl1pPr>
          </a:lstStyle>
          <a:p>
            <a:pPr algn="r"/>
            <a:fld id="{4B030655-AEF3-48AA-AB50-1ECC8BD668CB}" type="slidenum">
              <a:rPr lang="de-CH" smtClean="0"/>
              <a:pPr algn="r"/>
              <a:t>‹Nr.›</a:t>
            </a:fld>
            <a:endParaRPr lang="de-CH"/>
          </a:p>
        </p:txBody>
      </p:sp>
      <p:cxnSp>
        <p:nvCxnSpPr>
          <p:cNvPr id="16" name="Gerade Verbindung 15"/>
          <p:cNvCxnSpPr/>
          <p:nvPr/>
        </p:nvCxnSpPr>
        <p:spPr>
          <a:xfrm>
            <a:off x="427549" y="4518062"/>
            <a:ext cx="8280000" cy="0"/>
          </a:xfrm>
          <a:prstGeom prst="line">
            <a:avLst/>
          </a:prstGeom>
          <a:ln w="12700">
            <a:solidFill>
              <a:srgbClr val="BCCF02"/>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idx="1"/>
          </p:nvPr>
        </p:nvSpPr>
        <p:spPr>
          <a:xfrm>
            <a:off x="427549" y="1389062"/>
            <a:ext cx="8280000" cy="3127637"/>
          </a:xfrm>
          <a:prstGeom prst="rect">
            <a:avLst/>
          </a:prstGeom>
        </p:spPr>
        <p:txBody>
          <a:bodyPr vert="horz" lIns="0" tIns="0" rIns="0" bIns="0" rtlCol="0">
            <a:noAutofit/>
          </a:body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5" name="Datumsplatzhalter 4"/>
          <p:cNvSpPr>
            <a:spLocks noGrp="1" noChangeAspect="1"/>
          </p:cNvSpPr>
          <p:nvPr>
            <p:ph type="dt" sz="half" idx="2"/>
          </p:nvPr>
        </p:nvSpPr>
        <p:spPr>
          <a:xfrm>
            <a:off x="1511299" y="4737261"/>
            <a:ext cx="1440000" cy="237600"/>
          </a:xfrm>
          <a:prstGeom prst="rect">
            <a:avLst/>
          </a:prstGeom>
        </p:spPr>
        <p:txBody>
          <a:bodyPr vert="horz" lIns="0" tIns="0" rIns="0" bIns="0" rtlCol="0" anchor="b"/>
          <a:lstStyle>
            <a:lvl1pPr algn="l">
              <a:defRPr sz="800" b="0" i="0">
                <a:solidFill>
                  <a:schemeClr val="tx1"/>
                </a:solidFill>
                <a:latin typeface="Calibri" panose="020F0502020204030204" pitchFamily="34" charset="0"/>
              </a:defRPr>
            </a:lvl1pPr>
          </a:lstStyle>
          <a:p>
            <a:fld id="{7B3EBE7A-0703-430F-B718-D2F26CA97EC4}" type="datetime1">
              <a:rPr lang="de-CH" smtClean="0"/>
              <a:pPr/>
              <a:t>24.09.2025</a:t>
            </a:fld>
            <a:endParaRPr lang="de-CH"/>
          </a:p>
        </p:txBody>
      </p:sp>
      <p:sp>
        <p:nvSpPr>
          <p:cNvPr id="6" name="Fußzeilenplatzhalter 5"/>
          <p:cNvSpPr>
            <a:spLocks noGrp="1"/>
          </p:cNvSpPr>
          <p:nvPr>
            <p:ph type="ftr" sz="quarter" idx="3"/>
          </p:nvPr>
        </p:nvSpPr>
        <p:spPr>
          <a:xfrm>
            <a:off x="2954724" y="4738613"/>
            <a:ext cx="3086100" cy="237600"/>
          </a:xfrm>
          <a:prstGeom prst="rect">
            <a:avLst/>
          </a:prstGeom>
        </p:spPr>
        <p:txBody>
          <a:bodyPr vert="horz" lIns="0" tIns="0" rIns="0" bIns="0" rtlCol="0" anchor="b"/>
          <a:lstStyle>
            <a:lvl1pPr algn="l">
              <a:defRPr sz="800">
                <a:solidFill>
                  <a:schemeClr val="tx1"/>
                </a:solidFill>
                <a:latin typeface="Calibri" panose="020F0502020204030204" pitchFamily="34" charset="0"/>
              </a:defRPr>
            </a:lvl1pPr>
          </a:lstStyle>
          <a:p>
            <a:endParaRPr lang="de-CH"/>
          </a:p>
        </p:txBody>
      </p:sp>
      <p:pic>
        <p:nvPicPr>
          <p:cNvPr id="7" name="Grafik 6" descr="Ein Bild, das Mond, Astronomisches Objekt, Raum, Astronomie enthält.&#10;&#10;KI-generierte Inhalte können fehlerhaft sein.">
            <a:extLst>
              <a:ext uri="{FF2B5EF4-FFF2-40B4-BE49-F238E27FC236}">
                <a16:creationId xmlns:a16="http://schemas.microsoft.com/office/drawing/2014/main" id="{AA14FF30-37CD-71AC-B112-5032E1F6D3F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33276" y="4648202"/>
            <a:ext cx="614257" cy="380997"/>
          </a:xfrm>
          <a:prstGeom prst="rect">
            <a:avLst/>
          </a:prstGeom>
        </p:spPr>
      </p:pic>
    </p:spTree>
    <p:extLst>
      <p:ext uri="{BB962C8B-B14F-4D97-AF65-F5344CB8AC3E}">
        <p14:creationId xmlns:p14="http://schemas.microsoft.com/office/powerpoint/2010/main" val="411328207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Lst>
  <p:hf hdr="0" ftr="0"/>
  <p:txStyles>
    <p:titleStyle>
      <a:lvl1pPr algn="l" defTabSz="914400" rtl="0" eaLnBrk="1" latinLnBrk="0" hangingPunct="1">
        <a:spcBef>
          <a:spcPct val="0"/>
        </a:spcBef>
        <a:buNone/>
        <a:defRPr sz="2800" b="1" i="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spcBef>
          <a:spcPts val="0"/>
        </a:spcBef>
        <a:spcAft>
          <a:spcPts val="1200"/>
        </a:spcAft>
        <a:buClr>
          <a:schemeClr val="accent1"/>
        </a:buClr>
        <a:buSzPct val="109000"/>
        <a:buFont typeface="Arial" pitchFamily="34" charset="0"/>
        <a:buNone/>
        <a:defRPr sz="1500" b="1" i="0" kern="1200">
          <a:solidFill>
            <a:schemeClr val="tx1"/>
          </a:solidFill>
          <a:latin typeface="Calibri" panose="020F0502020204030204" pitchFamily="34" charset="0"/>
          <a:ea typeface="+mn-ea"/>
          <a:cs typeface="Calibri" panose="020F0502020204030204" pitchFamily="34" charset="0"/>
        </a:defRPr>
      </a:lvl1pPr>
      <a:lvl2pPr marL="18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Calibri" panose="020F0502020204030204" pitchFamily="34" charset="0"/>
          <a:ea typeface="+mn-ea"/>
          <a:cs typeface="Calibri" panose="020F0502020204030204" pitchFamily="34" charset="0"/>
        </a:defRPr>
      </a:lvl2pPr>
      <a:lvl3pPr marL="36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Calibri" panose="020F0502020204030204" pitchFamily="34" charset="0"/>
          <a:ea typeface="+mn-ea"/>
          <a:cs typeface="Calibri" panose="020F0502020204030204" pitchFamily="34" charset="0"/>
        </a:defRPr>
      </a:lvl3pPr>
      <a:lvl4pPr marL="54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Calibri" panose="020F0502020204030204" pitchFamily="34" charset="0"/>
          <a:ea typeface="+mn-ea"/>
          <a:cs typeface="Calibri" panose="020F0502020204030204" pitchFamily="34" charset="0"/>
        </a:defRPr>
      </a:lvl4pPr>
      <a:lvl5pPr marL="895350" indent="-177800" algn="l" defTabSz="914400"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17">
          <p15:clr>
            <a:srgbClr val="F26B43"/>
          </p15:clr>
        </p15:guide>
        <p15:guide id="4" pos="272">
          <p15:clr>
            <a:srgbClr val="F26B43"/>
          </p15:clr>
        </p15:guide>
        <p15:guide id="5" pos="5488">
          <p15:clr>
            <a:srgbClr val="F26B43"/>
          </p15:clr>
        </p15:guide>
        <p15:guide id="6" orient="horz" pos="123">
          <p15:clr>
            <a:srgbClr val="F26B43"/>
          </p15:clr>
        </p15:guide>
        <p15:guide id="7" orient="horz" pos="395">
          <p15:clr>
            <a:srgbClr val="F26B43"/>
          </p15:clr>
        </p15:guide>
        <p15:guide id="8" orient="horz" pos="66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422155" y="198899"/>
            <a:ext cx="8280000" cy="970829"/>
          </a:xfrm>
          <a:prstGeom prst="rect">
            <a:avLst/>
          </a:prstGeom>
        </p:spPr>
        <p:txBody>
          <a:bodyPr vert="horz" lIns="0" tIns="104400" rIns="0" bIns="0" rtlCol="0" anchor="t">
            <a:spAutoFit/>
          </a:bodyPr>
          <a:lstStyle/>
          <a:p>
            <a:r>
              <a:rPr lang="de-DE"/>
              <a:t>Headlines starten hier. Sind maximal zwei-zeilig, werden in 28 </a:t>
            </a:r>
            <a:r>
              <a:rPr lang="de-DE" err="1"/>
              <a:t>pt</a:t>
            </a:r>
            <a:r>
              <a:rPr lang="de-DE"/>
              <a:t> gesetzt.</a:t>
            </a:r>
            <a:endParaRPr lang="de-CH"/>
          </a:p>
        </p:txBody>
      </p:sp>
      <p:sp>
        <p:nvSpPr>
          <p:cNvPr id="9" name="Foliennummernplatzhalter 8"/>
          <p:cNvSpPr>
            <a:spLocks noGrp="1"/>
          </p:cNvSpPr>
          <p:nvPr>
            <p:ph type="sldNum" sz="quarter" idx="4"/>
          </p:nvPr>
        </p:nvSpPr>
        <p:spPr>
          <a:xfrm>
            <a:off x="8350724" y="4740436"/>
            <a:ext cx="360000" cy="237600"/>
          </a:xfrm>
          <a:prstGeom prst="rect">
            <a:avLst/>
          </a:prstGeom>
        </p:spPr>
        <p:txBody>
          <a:bodyPr vert="horz" wrap="none" lIns="0" tIns="0" rIns="0" bIns="0" rtlCol="0" anchor="b"/>
          <a:lstStyle>
            <a:lvl1pPr algn="l">
              <a:defRPr sz="800" b="0" i="0">
                <a:solidFill>
                  <a:schemeClr val="tx1"/>
                </a:solidFill>
                <a:latin typeface="Gotham Office" panose="02000000000000000000" pitchFamily="2" charset="0"/>
                <a:cs typeface="Arial" pitchFamily="34" charset="0"/>
              </a:defRPr>
            </a:lvl1pPr>
          </a:lstStyle>
          <a:p>
            <a:pPr algn="r"/>
            <a:fld id="{4B030655-AEF3-48AA-AB50-1ECC8BD668CB}" type="slidenum">
              <a:rPr lang="de-CH" smtClean="0"/>
              <a:pPr algn="r"/>
              <a:t>‹Nr.›</a:t>
            </a:fld>
            <a:endParaRPr lang="de-CH"/>
          </a:p>
        </p:txBody>
      </p:sp>
      <p:cxnSp>
        <p:nvCxnSpPr>
          <p:cNvPr id="16" name="Gerade Verbindung 15"/>
          <p:cNvCxnSpPr/>
          <p:nvPr/>
        </p:nvCxnSpPr>
        <p:spPr>
          <a:xfrm>
            <a:off x="427549" y="4518062"/>
            <a:ext cx="8280000" cy="0"/>
          </a:xfrm>
          <a:prstGeom prst="line">
            <a:avLst/>
          </a:prstGeom>
          <a:ln w="12700">
            <a:solidFill>
              <a:srgbClr val="BCCF02"/>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idx="1"/>
          </p:nvPr>
        </p:nvSpPr>
        <p:spPr>
          <a:xfrm>
            <a:off x="427549" y="1389062"/>
            <a:ext cx="8280000" cy="3127637"/>
          </a:xfrm>
          <a:prstGeom prst="rect">
            <a:avLst/>
          </a:prstGeom>
        </p:spPr>
        <p:txBody>
          <a:bodyPr vert="horz" lIns="0" tIns="0" rIns="0" bIns="0" rtlCol="0">
            <a:noAutofit/>
          </a:bodyPr>
          <a:lstStyle/>
          <a:p>
            <a:pPr lvl="0"/>
            <a:r>
              <a:rPr lang="de-DE"/>
              <a:t>Formatvorlagen des Textmasters bearbeiten</a:t>
            </a:r>
          </a:p>
          <a:p>
            <a:pPr lvl="1"/>
            <a:r>
              <a:rPr lang="de-DE"/>
              <a:t>Erste Ebene</a:t>
            </a:r>
          </a:p>
          <a:p>
            <a:pPr lvl="2"/>
            <a:r>
              <a:rPr lang="de-DE"/>
              <a:t>Zweite Ebene</a:t>
            </a:r>
          </a:p>
          <a:p>
            <a:pPr lvl="3"/>
            <a:r>
              <a:rPr lang="de-DE"/>
              <a:t>Dritte Ebene</a:t>
            </a:r>
          </a:p>
        </p:txBody>
      </p:sp>
      <p:sp>
        <p:nvSpPr>
          <p:cNvPr id="6" name="Fußzeilenplatzhalter 5"/>
          <p:cNvSpPr>
            <a:spLocks noGrp="1"/>
          </p:cNvSpPr>
          <p:nvPr>
            <p:ph type="ftr" sz="quarter" idx="3"/>
          </p:nvPr>
        </p:nvSpPr>
        <p:spPr>
          <a:xfrm>
            <a:off x="2954724" y="4874476"/>
            <a:ext cx="3086100" cy="237600"/>
          </a:xfrm>
          <a:prstGeom prst="rect">
            <a:avLst/>
          </a:prstGeom>
        </p:spPr>
        <p:txBody>
          <a:bodyPr vert="horz" lIns="0" tIns="0" rIns="0" bIns="0" rtlCol="0" anchor="b"/>
          <a:lstStyle>
            <a:lvl1pPr algn="l">
              <a:defRPr sz="800">
                <a:solidFill>
                  <a:schemeClr val="tx1"/>
                </a:solidFill>
                <a:latin typeface="Gotham Office" panose="02000000000000000000" pitchFamily="2" charset="0"/>
              </a:defRPr>
            </a:lvl1pPr>
          </a:lstStyle>
          <a:p>
            <a:endParaRPr lang="de-CH"/>
          </a:p>
        </p:txBody>
      </p:sp>
      <p:pic>
        <p:nvPicPr>
          <p:cNvPr id="7" name="Grafik 6" descr="Ein Bild, das Mond, Astronomisches Objekt, Raum, Astronomie enthält.&#10;&#10;Automatisch generierte Beschreibung">
            <a:extLst>
              <a:ext uri="{FF2B5EF4-FFF2-40B4-BE49-F238E27FC236}">
                <a16:creationId xmlns:a16="http://schemas.microsoft.com/office/drawing/2014/main" id="{78316E98-6DD7-7242-AC3B-16C3011A0CBC}"/>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1800" y="4632325"/>
            <a:ext cx="542607" cy="338400"/>
          </a:xfrm>
          <a:prstGeom prst="rect">
            <a:avLst/>
          </a:prstGeom>
        </p:spPr>
      </p:pic>
    </p:spTree>
    <p:extLst>
      <p:ext uri="{BB962C8B-B14F-4D97-AF65-F5344CB8AC3E}">
        <p14:creationId xmlns:p14="http://schemas.microsoft.com/office/powerpoint/2010/main" val="2805159459"/>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 id="2147483979" r:id="rId23"/>
    <p:sldLayoutId id="2147483980" r:id="rId24"/>
    <p:sldLayoutId id="2147483981" r:id="rId25"/>
    <p:sldLayoutId id="2147483982" r:id="rId26"/>
    <p:sldLayoutId id="2147483983" r:id="rId27"/>
    <p:sldLayoutId id="2147483984" r:id="rId28"/>
    <p:sldLayoutId id="2147483985" r:id="rId29"/>
  </p:sldLayoutIdLst>
  <p:hf hdr="0" ftr="0"/>
  <p:txStyles>
    <p:titleStyle>
      <a:lvl1pPr algn="l" defTabSz="914400" rtl="0" eaLnBrk="1" latinLnBrk="0" hangingPunct="1">
        <a:spcBef>
          <a:spcPct val="0"/>
        </a:spcBef>
        <a:buNone/>
        <a:defRPr sz="2800" b="1" i="0" kern="1200">
          <a:solidFill>
            <a:schemeClr val="tx1"/>
          </a:solidFill>
          <a:latin typeface="Gotham Office" panose="02000000000000000000" pitchFamily="2" charset="0"/>
          <a:ea typeface="+mj-ea"/>
          <a:cs typeface="Arial" pitchFamily="34" charset="0"/>
        </a:defRPr>
      </a:lvl1pPr>
    </p:titleStyle>
    <p:bodyStyle>
      <a:lvl1pPr marL="0" indent="0" algn="l" defTabSz="914400" rtl="0" eaLnBrk="1" latinLnBrk="0" hangingPunct="1">
        <a:spcBef>
          <a:spcPts val="0"/>
        </a:spcBef>
        <a:spcAft>
          <a:spcPts val="1200"/>
        </a:spcAft>
        <a:buClr>
          <a:schemeClr val="accent1"/>
        </a:buClr>
        <a:buSzPct val="109000"/>
        <a:buFont typeface="Arial" pitchFamily="34" charset="0"/>
        <a:buNone/>
        <a:defRPr sz="1500" b="1" i="0" kern="1200">
          <a:solidFill>
            <a:schemeClr val="tx1"/>
          </a:solidFill>
          <a:latin typeface="Gotham Office" panose="02000000000000000000" pitchFamily="2" charset="0"/>
          <a:ea typeface="+mn-ea"/>
          <a:cs typeface="Arial" pitchFamily="34" charset="0"/>
        </a:defRPr>
      </a:lvl1pPr>
      <a:lvl2pPr marL="18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2pPr>
      <a:lvl3pPr marL="36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3pPr>
      <a:lvl4pPr marL="54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4pPr>
      <a:lvl5pPr marL="895350" indent="-177800" algn="l" defTabSz="914400"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17">
          <p15:clr>
            <a:srgbClr val="F26B43"/>
          </p15:clr>
        </p15:guide>
        <p15:guide id="4" pos="272">
          <p15:clr>
            <a:srgbClr val="F26B43"/>
          </p15:clr>
        </p15:guide>
        <p15:guide id="5" pos="5488">
          <p15:clr>
            <a:srgbClr val="F26B43"/>
          </p15:clr>
        </p15:guide>
        <p15:guide id="6" orient="horz" pos="123">
          <p15:clr>
            <a:srgbClr val="F26B43"/>
          </p15:clr>
        </p15:guide>
        <p15:guide id="7" orient="horz" pos="395">
          <p15:clr>
            <a:srgbClr val="F26B43"/>
          </p15:clr>
        </p15:guide>
        <p15:guide id="8" orient="horz" pos="6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9.xml"/><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9.xml"/><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3.xml"/><Relationship Id="rId6" Type="http://schemas.openxmlformats.org/officeDocument/2006/relationships/hyperlink" Target="http://www.energy-charts.info/"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43.xml"/><Relationship Id="rId4" Type="http://schemas.openxmlformats.org/officeDocument/2006/relationships/hyperlink" Target="http://www.energy-charts.inf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0.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6.xml"/></Relationships>
</file>

<file path=ppt/slides/_rels/slide18.xml.rels><?xml version="1.0" encoding="UTF-8" standalone="yes"?>
<Relationships xmlns="http://schemas.openxmlformats.org/package/2006/relationships"><Relationship Id="rId2" Type="http://schemas.openxmlformats.org/officeDocument/2006/relationships/hyperlink" Target="http://www.vzev-check.ch/" TargetMode="External"/><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hev-schweiz.ch/fileadmin/sektionen/hev-schweiz/PDFs_Dateien/Eigenverbrauch/2023.07.21_Leitfaden-Eigenverbrauch_3.0.pdf" TargetMode="External"/><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9.xml"/></Relationships>
</file>

<file path=ppt/slides/_rels/slide20.xml.rels><?xml version="1.0" encoding="UTF-8" standalone="yes"?>
<Relationships xmlns="http://schemas.openxmlformats.org/package/2006/relationships"><Relationship Id="rId2" Type="http://schemas.openxmlformats.org/officeDocument/2006/relationships/hyperlink" Target="http://www.ckw.ch/zev" TargetMode="External"/><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package" Target="../embeddings/Microsoft_Excel_Worksheet.xlsx"/><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ckw.ch/energie/strom/stromprodukte" TargetMode="External"/><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leghub.ch/" TargetMode="External"/><Relationship Id="rId1" Type="http://schemas.openxmlformats.org/officeDocument/2006/relationships/slideLayout" Target="../slideLayouts/slideLayout114.xml"/><Relationship Id="rId5" Type="http://schemas.openxmlformats.org/officeDocument/2006/relationships/image" Target="../media/image43.png"/><Relationship Id="rId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9.xml"/></Relationships>
</file>

<file path=ppt/slides/_rels/slide30.xml.rels><?xml version="1.0" encoding="UTF-8" standalone="yes"?>
<Relationships xmlns="http://schemas.openxmlformats.org/package/2006/relationships"><Relationship Id="rId3" Type="http://schemas.openxmlformats.org/officeDocument/2006/relationships/hyperlink" Target="http://www.vzev-check.ch/" TargetMode="External"/><Relationship Id="rId7" Type="http://schemas.openxmlformats.org/officeDocument/2006/relationships/hyperlink" Target="https://www.hev-schweiz.ch/fileadmin/sektionen/hev-schweiz/PDFs_Dateien/Eigenverbrauch/2023.07.21_Leitfaden-Eigenverbrauch_3.0.pdf" TargetMode="External"/><Relationship Id="rId2" Type="http://schemas.openxmlformats.org/officeDocument/2006/relationships/hyperlink" Target="http://www.ckw.ch/zev" TargetMode="External"/><Relationship Id="rId1" Type="http://schemas.openxmlformats.org/officeDocument/2006/relationships/slideLayout" Target="../slideLayouts/slideLayout111.xml"/><Relationship Id="rId6" Type="http://schemas.openxmlformats.org/officeDocument/2006/relationships/hyperlink" Target="http://www.leg-check.ch/" TargetMode="External"/><Relationship Id="rId5" Type="http://schemas.openxmlformats.org/officeDocument/2006/relationships/hyperlink" Target="http://www.leghub.ch/" TargetMode="External"/><Relationship Id="rId4" Type="http://schemas.openxmlformats.org/officeDocument/2006/relationships/hyperlink" Target="http://www.lokalerstrom.ch/"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4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4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22.svg"/><Relationship Id="rId4" Type="http://schemas.openxmlformats.org/officeDocument/2006/relationships/image" Target="../media/image24.sv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3.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AD9C2C5-B9C3-AA4C-B504-5B503DD97491}"/>
              </a:ext>
            </a:extLst>
          </p:cNvPr>
          <p:cNvSpPr>
            <a:spLocks noGrp="1"/>
          </p:cNvSpPr>
          <p:nvPr>
            <p:ph type="title"/>
          </p:nvPr>
        </p:nvSpPr>
        <p:spPr>
          <a:xfrm>
            <a:off x="1383178" y="1160739"/>
            <a:ext cx="7329022" cy="1459636"/>
          </a:xfrm>
        </p:spPr>
        <p:txBody>
          <a:bodyPr anchor="ctr"/>
          <a:lstStyle/>
          <a:p>
            <a:r>
              <a:rPr lang="de-CH" sz="4400">
                <a:latin typeface="Gotham Office"/>
                <a:cs typeface="Arial"/>
              </a:rPr>
              <a:t>Solarstrom </a:t>
            </a:r>
            <a:br>
              <a:rPr lang="de-CH" sz="4400">
                <a:latin typeface="Gotham Office"/>
                <a:cs typeface="Arial"/>
              </a:rPr>
            </a:br>
            <a:r>
              <a:rPr lang="de-CH" sz="4400">
                <a:latin typeface="Gotham Office"/>
                <a:cs typeface="Arial"/>
              </a:rPr>
              <a:t>gemeinsam nutzen </a:t>
            </a:r>
            <a:endParaRPr lang="de-DE" sz="4400"/>
          </a:p>
        </p:txBody>
      </p:sp>
      <p:sp>
        <p:nvSpPr>
          <p:cNvPr id="3" name="Textplatzhalter 2"/>
          <p:cNvSpPr>
            <a:spLocks noGrp="1"/>
          </p:cNvSpPr>
          <p:nvPr>
            <p:ph type="body" sz="quarter" idx="12"/>
          </p:nvPr>
        </p:nvSpPr>
        <p:spPr>
          <a:xfrm>
            <a:off x="1406708" y="3362757"/>
            <a:ext cx="7305492" cy="267184"/>
          </a:xfrm>
        </p:spPr>
        <p:txBody>
          <a:bodyPr vert="horz" lIns="0" tIns="36000" rIns="0" bIns="0" rtlCol="0" anchor="t">
            <a:spAutoFit/>
          </a:bodyPr>
          <a:lstStyle/>
          <a:p>
            <a:r>
              <a:rPr lang="de-CH"/>
              <a:t>Root, 23. September 2025</a:t>
            </a:r>
          </a:p>
        </p:txBody>
      </p:sp>
    </p:spTree>
    <p:extLst>
      <p:ext uri="{BB962C8B-B14F-4D97-AF65-F5344CB8AC3E}">
        <p14:creationId xmlns:p14="http://schemas.microsoft.com/office/powerpoint/2010/main" val="392347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97716-2461-45C3-F3F8-BE3F0E6545F3}"/>
              </a:ext>
            </a:extLst>
          </p:cNvPr>
          <p:cNvSpPr>
            <a:spLocks noGrp="1"/>
          </p:cNvSpPr>
          <p:nvPr>
            <p:ph type="title"/>
          </p:nvPr>
        </p:nvSpPr>
        <p:spPr/>
        <p:txBody>
          <a:bodyPr/>
          <a:lstStyle/>
          <a:p>
            <a:r>
              <a:rPr lang="de-CH"/>
              <a:t>«Duck </a:t>
            </a:r>
            <a:r>
              <a:rPr lang="de-CH" err="1"/>
              <a:t>Curve</a:t>
            </a:r>
            <a:r>
              <a:rPr lang="de-CH"/>
              <a:t>» wird immer ausgeprägter</a:t>
            </a:r>
          </a:p>
        </p:txBody>
      </p:sp>
      <p:sp>
        <p:nvSpPr>
          <p:cNvPr id="3" name="Foliennummernplatzhalter 2">
            <a:extLst>
              <a:ext uri="{FF2B5EF4-FFF2-40B4-BE49-F238E27FC236}">
                <a16:creationId xmlns:a16="http://schemas.microsoft.com/office/drawing/2014/main" id="{00309ED3-E495-F223-EF12-6900076E8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6" name="Datumsplatzhalter 5">
            <a:extLst>
              <a:ext uri="{FF2B5EF4-FFF2-40B4-BE49-F238E27FC236}">
                <a16:creationId xmlns:a16="http://schemas.microsoft.com/office/drawing/2014/main" id="{D99C6F65-A626-CCB7-EAC3-39C3976BDBC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390BB6-BB62-47A8-B14E-FD75C69992B9}" type="datetime1">
              <a:rPr kumimoji="0" lang="de-DE"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7" name="Textplatzhalter 6">
            <a:extLst>
              <a:ext uri="{FF2B5EF4-FFF2-40B4-BE49-F238E27FC236}">
                <a16:creationId xmlns:a16="http://schemas.microsoft.com/office/drawing/2014/main" id="{31053E01-0E41-AD6F-1B6E-B7D64896F646}"/>
              </a:ext>
            </a:extLst>
          </p:cNvPr>
          <p:cNvSpPr>
            <a:spLocks noGrp="1"/>
          </p:cNvSpPr>
          <p:nvPr>
            <p:ph type="body" sz="quarter" idx="17"/>
          </p:nvPr>
        </p:nvSpPr>
        <p:spPr/>
        <p:txBody>
          <a:bodyPr/>
          <a:lstStyle/>
          <a:p>
            <a:r>
              <a:rPr lang="de-CH"/>
              <a:t>Stundenprofil Spotpreise Schweiz im Mai 2023/24/25</a:t>
            </a:r>
          </a:p>
        </p:txBody>
      </p:sp>
      <p:pic>
        <p:nvPicPr>
          <p:cNvPr id="11" name="Grafik 10">
            <a:extLst>
              <a:ext uri="{FF2B5EF4-FFF2-40B4-BE49-F238E27FC236}">
                <a16:creationId xmlns:a16="http://schemas.microsoft.com/office/drawing/2014/main" id="{EC42D14C-D2A7-9735-91CF-1CA03FD935FB}"/>
              </a:ext>
            </a:extLst>
          </p:cNvPr>
          <p:cNvPicPr>
            <a:picLocks noChangeAspect="1"/>
          </p:cNvPicPr>
          <p:nvPr/>
        </p:nvPicPr>
        <p:blipFill>
          <a:blip r:embed="rId2"/>
          <a:srcRect l="5718" t="22646" r="33938" b="17206"/>
          <a:stretch>
            <a:fillRect/>
          </a:stretch>
        </p:blipFill>
        <p:spPr>
          <a:xfrm>
            <a:off x="392176" y="1275265"/>
            <a:ext cx="5688000" cy="3216625"/>
          </a:xfrm>
          <a:prstGeom prst="rect">
            <a:avLst/>
          </a:prstGeom>
        </p:spPr>
      </p:pic>
      <p:pic>
        <p:nvPicPr>
          <p:cNvPr id="4" name="Grafik 3" descr="Ente mit einfarbiger Füllung">
            <a:extLst>
              <a:ext uri="{FF2B5EF4-FFF2-40B4-BE49-F238E27FC236}">
                <a16:creationId xmlns:a16="http://schemas.microsoft.com/office/drawing/2014/main" id="{E8D44396-23FF-BA25-DD64-CA854A43FD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32772">
            <a:off x="1291161" y="1074493"/>
            <a:ext cx="5263647" cy="3477566"/>
          </a:xfrm>
          <a:prstGeom prst="rect">
            <a:avLst/>
          </a:prstGeom>
        </p:spPr>
      </p:pic>
    </p:spTree>
    <p:extLst>
      <p:ext uri="{BB962C8B-B14F-4D97-AF65-F5344CB8AC3E}">
        <p14:creationId xmlns:p14="http://schemas.microsoft.com/office/powerpoint/2010/main" val="1927046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185D1-3178-2C54-D76C-BD3D644D5C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536F76-F9D0-EEC7-D2BB-607445D350FD}"/>
              </a:ext>
            </a:extLst>
          </p:cNvPr>
          <p:cNvSpPr>
            <a:spLocks noGrp="1"/>
          </p:cNvSpPr>
          <p:nvPr>
            <p:ph type="title"/>
          </p:nvPr>
        </p:nvSpPr>
        <p:spPr/>
        <p:txBody>
          <a:bodyPr/>
          <a:lstStyle/>
          <a:p>
            <a:r>
              <a:rPr lang="de-CH"/>
              <a:t>Heutiges System setzt falsche Anreize</a:t>
            </a:r>
          </a:p>
        </p:txBody>
      </p:sp>
      <p:sp>
        <p:nvSpPr>
          <p:cNvPr id="3" name="Foliennummernplatzhalter 2">
            <a:extLst>
              <a:ext uri="{FF2B5EF4-FFF2-40B4-BE49-F238E27FC236}">
                <a16:creationId xmlns:a16="http://schemas.microsoft.com/office/drawing/2014/main" id="{DEF69D0C-5672-AFA8-76B7-3B00579642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6" name="Datumsplatzhalter 5">
            <a:extLst>
              <a:ext uri="{FF2B5EF4-FFF2-40B4-BE49-F238E27FC236}">
                <a16:creationId xmlns:a16="http://schemas.microsoft.com/office/drawing/2014/main" id="{80A6D43A-ECBD-08CC-22A2-F74107B475D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390BB6-BB62-47A8-B14E-FD75C69992B9}" type="datetime1">
              <a:rPr kumimoji="0" lang="de-DE"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7" name="Textplatzhalter 6">
            <a:extLst>
              <a:ext uri="{FF2B5EF4-FFF2-40B4-BE49-F238E27FC236}">
                <a16:creationId xmlns:a16="http://schemas.microsoft.com/office/drawing/2014/main" id="{096FB449-D6A7-754F-83B5-189BA6C0217A}"/>
              </a:ext>
            </a:extLst>
          </p:cNvPr>
          <p:cNvSpPr>
            <a:spLocks noGrp="1"/>
          </p:cNvSpPr>
          <p:nvPr>
            <p:ph type="body" sz="quarter" idx="17"/>
          </p:nvPr>
        </p:nvSpPr>
        <p:spPr/>
        <p:txBody>
          <a:bodyPr/>
          <a:lstStyle/>
          <a:p>
            <a:endParaRPr lang="de-CH"/>
          </a:p>
        </p:txBody>
      </p:sp>
      <p:pic>
        <p:nvPicPr>
          <p:cNvPr id="11" name="Grafik 10">
            <a:extLst>
              <a:ext uri="{FF2B5EF4-FFF2-40B4-BE49-F238E27FC236}">
                <a16:creationId xmlns:a16="http://schemas.microsoft.com/office/drawing/2014/main" id="{39013314-B7DB-7603-7D82-D9AF6A22B307}"/>
              </a:ext>
            </a:extLst>
          </p:cNvPr>
          <p:cNvPicPr>
            <a:picLocks noChangeAspect="1"/>
          </p:cNvPicPr>
          <p:nvPr/>
        </p:nvPicPr>
        <p:blipFill>
          <a:blip r:embed="rId2"/>
          <a:srcRect l="5718" t="22646" r="33938" b="17206"/>
          <a:stretch>
            <a:fillRect/>
          </a:stretch>
        </p:blipFill>
        <p:spPr>
          <a:xfrm>
            <a:off x="392176" y="1275265"/>
            <a:ext cx="5688000" cy="3216625"/>
          </a:xfrm>
          <a:prstGeom prst="rect">
            <a:avLst/>
          </a:prstGeom>
        </p:spPr>
      </p:pic>
      <p:pic>
        <p:nvPicPr>
          <p:cNvPr id="4" name="Grafik 3" descr="Ente mit einfarbiger Füllung">
            <a:extLst>
              <a:ext uri="{FF2B5EF4-FFF2-40B4-BE49-F238E27FC236}">
                <a16:creationId xmlns:a16="http://schemas.microsoft.com/office/drawing/2014/main" id="{31C4635A-35A5-A472-D5BB-A72A0C52FE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32772">
            <a:off x="1291161" y="1074493"/>
            <a:ext cx="5263647" cy="3477566"/>
          </a:xfrm>
          <a:prstGeom prst="rect">
            <a:avLst/>
          </a:prstGeom>
        </p:spPr>
      </p:pic>
      <p:cxnSp>
        <p:nvCxnSpPr>
          <p:cNvPr id="8" name="Gerader Verbinder 7">
            <a:extLst>
              <a:ext uri="{FF2B5EF4-FFF2-40B4-BE49-F238E27FC236}">
                <a16:creationId xmlns:a16="http://schemas.microsoft.com/office/drawing/2014/main" id="{3D4B9D78-2670-C253-DDCB-A1FF03D9F3C2}"/>
              </a:ext>
            </a:extLst>
          </p:cNvPr>
          <p:cNvCxnSpPr/>
          <p:nvPr/>
        </p:nvCxnSpPr>
        <p:spPr>
          <a:xfrm>
            <a:off x="982893" y="2533426"/>
            <a:ext cx="5416475" cy="0"/>
          </a:xfrm>
          <a:prstGeom prst="line">
            <a:avLst/>
          </a:prstGeom>
          <a:ln w="38100">
            <a:solidFill>
              <a:schemeClr val="accent6"/>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Sprechblase: rechteckig 8">
            <a:extLst>
              <a:ext uri="{FF2B5EF4-FFF2-40B4-BE49-F238E27FC236}">
                <a16:creationId xmlns:a16="http://schemas.microsoft.com/office/drawing/2014/main" id="{0F827B94-E37F-14C4-91B2-D80961CAC6EE}"/>
              </a:ext>
            </a:extLst>
          </p:cNvPr>
          <p:cNvSpPr/>
          <p:nvPr/>
        </p:nvSpPr>
        <p:spPr>
          <a:xfrm>
            <a:off x="6863077" y="2006157"/>
            <a:ext cx="1844472" cy="946673"/>
          </a:xfrm>
          <a:prstGeom prst="wedgeRectCallout">
            <a:avLst>
              <a:gd name="adj1" fmla="val -70144"/>
              <a:gd name="adj2" fmla="val 51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a:t>Mindestvergütung (inkl. HKN) für Anlagen bis 30 kWp </a:t>
            </a:r>
          </a:p>
        </p:txBody>
      </p:sp>
    </p:spTree>
    <p:extLst>
      <p:ext uri="{BB962C8B-B14F-4D97-AF65-F5344CB8AC3E}">
        <p14:creationId xmlns:p14="http://schemas.microsoft.com/office/powerpoint/2010/main" val="53494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97781-DC4C-08B1-A255-0342534A11CA}"/>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BEE31E8A-F86B-7FE4-872B-99F33B724665}"/>
              </a:ext>
            </a:extLst>
          </p:cNvPr>
          <p:cNvSpPr>
            <a:spLocks noGrp="1"/>
          </p:cNvSpPr>
          <p:nvPr>
            <p:ph type="title"/>
          </p:nvPr>
        </p:nvSpPr>
        <p:spPr/>
        <p:txBody>
          <a:bodyPr/>
          <a:lstStyle/>
          <a:p>
            <a:r>
              <a:rPr lang="de-DE"/>
              <a:t>Was </a:t>
            </a:r>
            <a:r>
              <a:rPr lang="de-DE" err="1"/>
              <a:t>heisst</a:t>
            </a:r>
            <a:r>
              <a:rPr lang="de-DE"/>
              <a:t> das für die Zukunft?</a:t>
            </a:r>
          </a:p>
        </p:txBody>
      </p:sp>
      <p:sp>
        <p:nvSpPr>
          <p:cNvPr id="3" name="Foliennummernplatzhalter 2">
            <a:extLst>
              <a:ext uri="{FF2B5EF4-FFF2-40B4-BE49-F238E27FC236}">
                <a16:creationId xmlns:a16="http://schemas.microsoft.com/office/drawing/2014/main" id="{213AE220-A812-926E-5B23-8EB3B919A7D7}"/>
              </a:ext>
            </a:extLst>
          </p:cNvPr>
          <p:cNvSpPr>
            <a:spLocks noGrp="1"/>
          </p:cNvSpPr>
          <p:nvPr>
            <p:ph type="sldNum" sz="quarter" idx="12"/>
          </p:nvPr>
        </p:nvSpPr>
        <p:spPr/>
        <p:txBody>
          <a:bodyPr wrap="none"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5" name="Datumsplatzhalter 4">
            <a:extLst>
              <a:ext uri="{FF2B5EF4-FFF2-40B4-BE49-F238E27FC236}">
                <a16:creationId xmlns:a16="http://schemas.microsoft.com/office/drawing/2014/main" id="{C5D69490-164C-2BB8-F360-8EC5C2125507}"/>
              </a:ext>
            </a:extLst>
          </p:cNvPr>
          <p:cNvSpPr>
            <a:spLocks noGrp="1"/>
          </p:cNvSpPr>
          <p:nvPr>
            <p:ph type="dt" sz="half" idx="2"/>
          </p:nvPr>
        </p:nvSpPr>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D66FA6F-C5D1-2F40-99BF-B147538581F6}"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2" name="Textplatzhalter 1">
            <a:extLst>
              <a:ext uri="{FF2B5EF4-FFF2-40B4-BE49-F238E27FC236}">
                <a16:creationId xmlns:a16="http://schemas.microsoft.com/office/drawing/2014/main" id="{0A747E5D-FC7E-E55B-D8F3-95A3AB97C5E3}"/>
              </a:ext>
            </a:extLst>
          </p:cNvPr>
          <p:cNvSpPr>
            <a:spLocks noGrp="1"/>
          </p:cNvSpPr>
          <p:nvPr>
            <p:ph type="body" sz="quarter" idx="13"/>
          </p:nvPr>
        </p:nvSpPr>
        <p:spPr/>
        <p:txBody>
          <a:bodyPr/>
          <a:lstStyle/>
          <a:p>
            <a:r>
              <a:rPr lang="de-CH"/>
              <a:t>PV-Produktion und Verbrauch in der Schweiz 2024</a:t>
            </a:r>
          </a:p>
        </p:txBody>
      </p:sp>
      <p:grpSp>
        <p:nvGrpSpPr>
          <p:cNvPr id="12" name="Gruppieren 11">
            <a:extLst>
              <a:ext uri="{FF2B5EF4-FFF2-40B4-BE49-F238E27FC236}">
                <a16:creationId xmlns:a16="http://schemas.microsoft.com/office/drawing/2014/main" id="{B7A7A7C8-EAAB-DA25-BE5D-6576FD426E51}"/>
              </a:ext>
            </a:extLst>
          </p:cNvPr>
          <p:cNvGrpSpPr/>
          <p:nvPr/>
        </p:nvGrpSpPr>
        <p:grpSpPr>
          <a:xfrm>
            <a:off x="387529" y="1521927"/>
            <a:ext cx="8756471" cy="2844713"/>
            <a:chOff x="387529" y="1521927"/>
            <a:chExt cx="8756471" cy="2844713"/>
          </a:xfrm>
        </p:grpSpPr>
        <p:pic>
          <p:nvPicPr>
            <p:cNvPr id="7" name="Grafik 6" descr="Ein Bild, das Screenshot enthält.&#10;&#10;KI-generierte Inhalte können fehlerhaft sein.">
              <a:extLst>
                <a:ext uri="{FF2B5EF4-FFF2-40B4-BE49-F238E27FC236}">
                  <a16:creationId xmlns:a16="http://schemas.microsoft.com/office/drawing/2014/main" id="{62F30047-319B-F260-A242-3E697DDA5627}"/>
                </a:ext>
              </a:extLst>
            </p:cNvPr>
            <p:cNvPicPr>
              <a:picLocks noChangeAspect="1"/>
            </p:cNvPicPr>
            <p:nvPr/>
          </p:nvPicPr>
          <p:blipFill>
            <a:blip r:embed="rId2" cstate="print">
              <a:extLst>
                <a:ext uri="{28A0092B-C50C-407E-A947-70E740481C1C}">
                  <a14:useLocalDpi xmlns:a14="http://schemas.microsoft.com/office/drawing/2010/main" val="0"/>
                </a:ext>
              </a:extLst>
            </a:blip>
            <a:srcRect l="76477" t="24820" r="-9791" b="70676"/>
            <a:stretch>
              <a:fillRect/>
            </a:stretch>
          </p:blipFill>
          <p:spPr>
            <a:xfrm>
              <a:off x="6926746" y="2999587"/>
              <a:ext cx="2217254" cy="212071"/>
            </a:xfrm>
            <a:prstGeom prst="rect">
              <a:avLst/>
            </a:prstGeom>
          </p:spPr>
        </p:pic>
        <p:grpSp>
          <p:nvGrpSpPr>
            <p:cNvPr id="10" name="Gruppieren 9">
              <a:extLst>
                <a:ext uri="{FF2B5EF4-FFF2-40B4-BE49-F238E27FC236}">
                  <a16:creationId xmlns:a16="http://schemas.microsoft.com/office/drawing/2014/main" id="{6CF3B110-41F7-CB61-985D-4EC9779D9817}"/>
                </a:ext>
              </a:extLst>
            </p:cNvPr>
            <p:cNvGrpSpPr/>
            <p:nvPr/>
          </p:nvGrpSpPr>
          <p:grpSpPr>
            <a:xfrm>
              <a:off x="387529" y="1521927"/>
              <a:ext cx="6333874" cy="2844713"/>
              <a:chOff x="875193" y="1535986"/>
              <a:chExt cx="6333874" cy="2844713"/>
            </a:xfrm>
          </p:grpSpPr>
          <p:pic>
            <p:nvPicPr>
              <p:cNvPr id="4" name="Grafik 3" descr="Ein Bild, das Screenshot enthält.&#10;&#10;KI-generierte Inhalte können fehlerhaft sein.">
                <a:extLst>
                  <a:ext uri="{FF2B5EF4-FFF2-40B4-BE49-F238E27FC236}">
                    <a16:creationId xmlns:a16="http://schemas.microsoft.com/office/drawing/2014/main" id="{23DA5B83-447B-A5B2-4BC9-BA7FE3B4B477}"/>
                  </a:ext>
                </a:extLst>
              </p:cNvPr>
              <p:cNvPicPr>
                <a:picLocks noChangeAspect="1"/>
              </p:cNvPicPr>
              <p:nvPr/>
            </p:nvPicPr>
            <p:blipFill>
              <a:blip r:embed="rId3" cstate="print">
                <a:extLst>
                  <a:ext uri="{28A0092B-C50C-407E-A947-70E740481C1C}">
                    <a14:useLocalDpi xmlns:a14="http://schemas.microsoft.com/office/drawing/2010/main" val="0"/>
                  </a:ext>
                </a:extLst>
              </a:blip>
              <a:srcRect l="2968" t="28851" r="5800" b="10735"/>
              <a:stretch>
                <a:fillRect/>
              </a:stretch>
            </p:blipFill>
            <p:spPr>
              <a:xfrm>
                <a:off x="1137012" y="1535986"/>
                <a:ext cx="6072055" cy="2844713"/>
              </a:xfrm>
              <a:prstGeom prst="rect">
                <a:avLst/>
              </a:prstGeom>
            </p:spPr>
          </p:pic>
          <p:pic>
            <p:nvPicPr>
              <p:cNvPr id="8" name="Grafik 7" descr="Ein Bild, das Screenshot enthält.&#10;&#10;KI-generierte Inhalte können fehlerhaft sein.">
                <a:extLst>
                  <a:ext uri="{FF2B5EF4-FFF2-40B4-BE49-F238E27FC236}">
                    <a16:creationId xmlns:a16="http://schemas.microsoft.com/office/drawing/2014/main" id="{FC682E1B-A9E0-79DE-84F0-32D1AF55F177}"/>
                  </a:ext>
                </a:extLst>
              </p:cNvPr>
              <p:cNvPicPr>
                <a:picLocks noChangeAspect="1"/>
              </p:cNvPicPr>
              <p:nvPr/>
            </p:nvPicPr>
            <p:blipFill>
              <a:blip r:embed="rId4" cstate="print">
                <a:extLst>
                  <a:ext uri="{28A0092B-C50C-407E-A947-70E740481C1C}">
                    <a14:useLocalDpi xmlns:a14="http://schemas.microsoft.com/office/drawing/2010/main" val="0"/>
                  </a:ext>
                </a:extLst>
              </a:blip>
              <a:srcRect l="2968" t="24449" r="83756" b="71049"/>
              <a:stretch>
                <a:fillRect/>
              </a:stretch>
            </p:blipFill>
            <p:spPr>
              <a:xfrm rot="16200000">
                <a:off x="539367" y="2545677"/>
                <a:ext cx="883606" cy="211953"/>
              </a:xfrm>
              <a:prstGeom prst="rect">
                <a:avLst/>
              </a:prstGeom>
            </p:spPr>
          </p:pic>
        </p:grpSp>
        <p:pic>
          <p:nvPicPr>
            <p:cNvPr id="11" name="Grafik 10" descr="Ein Bild, das Screenshot enthält.&#10;&#10;KI-generierte Inhalte können fehlerhaft sein.">
              <a:extLst>
                <a:ext uri="{FF2B5EF4-FFF2-40B4-BE49-F238E27FC236}">
                  <a16:creationId xmlns:a16="http://schemas.microsoft.com/office/drawing/2014/main" id="{45741F30-65FC-0932-E07F-2B7637ABBE90}"/>
                </a:ext>
              </a:extLst>
            </p:cNvPr>
            <p:cNvPicPr>
              <a:picLocks noChangeAspect="1"/>
            </p:cNvPicPr>
            <p:nvPr/>
          </p:nvPicPr>
          <p:blipFill>
            <a:blip r:embed="rId5" cstate="print">
              <a:extLst>
                <a:ext uri="{28A0092B-C50C-407E-A947-70E740481C1C}">
                  <a14:useLocalDpi xmlns:a14="http://schemas.microsoft.com/office/drawing/2010/main" val="0"/>
                </a:ext>
              </a:extLst>
            </a:blip>
            <a:srcRect l="60886" t="24449" r="23476" b="71047"/>
            <a:stretch>
              <a:fillRect/>
            </a:stretch>
          </p:blipFill>
          <p:spPr>
            <a:xfrm>
              <a:off x="6923668" y="2756694"/>
              <a:ext cx="1040768" cy="212071"/>
            </a:xfrm>
            <a:prstGeom prst="rect">
              <a:avLst/>
            </a:prstGeom>
          </p:spPr>
        </p:pic>
      </p:grpSp>
      <p:sp>
        <p:nvSpPr>
          <p:cNvPr id="13" name="Textfeld 12">
            <a:extLst>
              <a:ext uri="{FF2B5EF4-FFF2-40B4-BE49-F238E27FC236}">
                <a16:creationId xmlns:a16="http://schemas.microsoft.com/office/drawing/2014/main" id="{64CFDF10-D0CD-A2DC-3875-EF6648AA457D}"/>
              </a:ext>
            </a:extLst>
          </p:cNvPr>
          <p:cNvSpPr txBox="1"/>
          <p:nvPr/>
        </p:nvSpPr>
        <p:spPr>
          <a:xfrm flipH="1">
            <a:off x="5334001" y="4592347"/>
            <a:ext cx="3378201" cy="123111"/>
          </a:xfrm>
          <a:prstGeom prst="rect">
            <a:avLst/>
          </a:prstGeom>
          <a:noFill/>
        </p:spPr>
        <p:txBody>
          <a:bodyPr wrap="square" lIns="0" tIns="0" rIns="0" bIns="0" rtlCol="0">
            <a:spAutoFit/>
          </a:bodyPr>
          <a:lstStyle/>
          <a:p>
            <a:pPr marL="0" marR="0" lvl="0" indent="0" algn="r" defTabSz="914355" rtl="0" eaLnBrk="1" fontAlgn="auto" latinLnBrk="0" hangingPunct="1">
              <a:lnSpc>
                <a:spcPct val="100000"/>
              </a:lnSpc>
              <a:spcBef>
                <a:spcPts val="0"/>
              </a:spcBef>
              <a:spcAft>
                <a:spcPts val="600"/>
              </a:spcAft>
              <a:buClr>
                <a:srgbClr val="BCCF02"/>
              </a:buClr>
              <a:buSzTx/>
              <a:buFontTx/>
              <a:buNone/>
              <a:tabLst/>
              <a:defRPr/>
            </a:pPr>
            <a:r>
              <a:rPr kumimoji="0" lang="de-CH" sz="800" b="0" i="0" u="none" strike="noStrike" kern="1200" cap="none" spc="10" normalizeH="0" baseline="0" noProof="0">
                <a:ln>
                  <a:noFill/>
                </a:ln>
                <a:solidFill>
                  <a:srgbClr val="000000"/>
                </a:solidFill>
                <a:effectLst/>
                <a:uLnTx/>
                <a:uFillTx/>
                <a:latin typeface="Gotham Office"/>
                <a:ea typeface="+mn-ea"/>
                <a:cs typeface="Arial" pitchFamily="34" charset="0"/>
              </a:rPr>
              <a:t>Quelle: </a:t>
            </a:r>
            <a:r>
              <a:rPr kumimoji="0" lang="de-CH" sz="800" b="0" i="0" u="none" strike="noStrike" kern="1200" cap="none" spc="10" normalizeH="0" baseline="0" noProof="0">
                <a:ln>
                  <a:noFill/>
                </a:ln>
                <a:solidFill>
                  <a:srgbClr val="000000"/>
                </a:solidFill>
                <a:effectLst/>
                <a:uLnTx/>
                <a:uFillTx/>
                <a:latin typeface="Gotham Office"/>
                <a:ea typeface="+mn-ea"/>
                <a:cs typeface="Arial" pitchFamily="34" charset="0"/>
                <a:hlinkClick r:id="rId6"/>
              </a:rPr>
              <a:t>www.energy-charts.info</a:t>
            </a:r>
            <a:r>
              <a:rPr kumimoji="0" lang="de-CH" sz="800" b="0" i="0" u="none" strike="noStrike" kern="1200" cap="none" spc="10" normalizeH="0" baseline="0" noProof="0">
                <a:ln>
                  <a:noFill/>
                </a:ln>
                <a:solidFill>
                  <a:srgbClr val="000000"/>
                </a:solidFill>
                <a:effectLst/>
                <a:uLnTx/>
                <a:uFillTx/>
                <a:latin typeface="Gotham Office"/>
                <a:ea typeface="+mn-ea"/>
                <a:cs typeface="Arial" pitchFamily="34" charset="0"/>
              </a:rPr>
              <a:t> </a:t>
            </a:r>
          </a:p>
        </p:txBody>
      </p:sp>
    </p:spTree>
    <p:extLst>
      <p:ext uri="{BB962C8B-B14F-4D97-AF65-F5344CB8AC3E}">
        <p14:creationId xmlns:p14="http://schemas.microsoft.com/office/powerpoint/2010/main" val="243579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F5064-74D6-411C-0AA0-CA8E62529D40}"/>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2658C1D-F00A-FED6-6943-A5801D1CC7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 name="Datumsplatzhalter 3">
            <a:extLst>
              <a:ext uri="{FF2B5EF4-FFF2-40B4-BE49-F238E27FC236}">
                <a16:creationId xmlns:a16="http://schemas.microsoft.com/office/drawing/2014/main" id="{3ED05453-211B-0390-D941-58666F9790C8}"/>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ED6E0-4762-7942-B786-77807979A6A3}"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11" name="Textplatzhalter 10">
            <a:extLst>
              <a:ext uri="{FF2B5EF4-FFF2-40B4-BE49-F238E27FC236}">
                <a16:creationId xmlns:a16="http://schemas.microsoft.com/office/drawing/2014/main" id="{B1CD184A-C74E-FDE9-F88A-A973EC7196E2}"/>
              </a:ext>
            </a:extLst>
          </p:cNvPr>
          <p:cNvSpPr>
            <a:spLocks noGrp="1"/>
          </p:cNvSpPr>
          <p:nvPr>
            <p:ph type="body" sz="quarter" idx="13"/>
          </p:nvPr>
        </p:nvSpPr>
        <p:spPr/>
        <p:txBody>
          <a:bodyPr/>
          <a:lstStyle/>
          <a:p>
            <a:r>
              <a:rPr lang="de-CH"/>
              <a:t>Situation 2050 bei rund 40 TWh Solarstrom</a:t>
            </a:r>
          </a:p>
          <a:p>
            <a:endParaRPr lang="de-CH"/>
          </a:p>
        </p:txBody>
      </p:sp>
      <p:grpSp>
        <p:nvGrpSpPr>
          <p:cNvPr id="12" name="Gruppieren 11">
            <a:extLst>
              <a:ext uri="{FF2B5EF4-FFF2-40B4-BE49-F238E27FC236}">
                <a16:creationId xmlns:a16="http://schemas.microsoft.com/office/drawing/2014/main" id="{DA33C5FF-C552-4397-B42F-500B93E778D2}"/>
              </a:ext>
            </a:extLst>
          </p:cNvPr>
          <p:cNvGrpSpPr/>
          <p:nvPr/>
        </p:nvGrpSpPr>
        <p:grpSpPr>
          <a:xfrm>
            <a:off x="370370" y="1522559"/>
            <a:ext cx="6434609" cy="2860471"/>
            <a:chOff x="387529" y="1492250"/>
            <a:chExt cx="6434609" cy="2860471"/>
          </a:xfrm>
        </p:grpSpPr>
        <p:pic>
          <p:nvPicPr>
            <p:cNvPr id="7" name="Grafik 6" descr="Ein Bild, das Screenshot enthält.&#10;&#10;KI-generierte Inhalte können fehlerhaft sein.">
              <a:extLst>
                <a:ext uri="{FF2B5EF4-FFF2-40B4-BE49-F238E27FC236}">
                  <a16:creationId xmlns:a16="http://schemas.microsoft.com/office/drawing/2014/main" id="{1E2069DE-4476-0789-F6CF-0E57F5305AA3}"/>
                </a:ext>
              </a:extLst>
            </p:cNvPr>
            <p:cNvPicPr>
              <a:picLocks noChangeAspect="1"/>
            </p:cNvPicPr>
            <p:nvPr/>
          </p:nvPicPr>
          <p:blipFill>
            <a:blip r:embed="rId2" cstate="print">
              <a:extLst>
                <a:ext uri="{28A0092B-C50C-407E-A947-70E740481C1C}">
                  <a14:useLocalDpi xmlns:a14="http://schemas.microsoft.com/office/drawing/2010/main" val="0"/>
                </a:ext>
              </a:extLst>
            </a:blip>
            <a:srcRect l="2889" t="29128" r="5648" b="10800"/>
            <a:stretch>
              <a:fillRect/>
            </a:stretch>
          </p:blipFill>
          <p:spPr>
            <a:xfrm>
              <a:off x="666138" y="1492250"/>
              <a:ext cx="6156000" cy="2860471"/>
            </a:xfrm>
            <a:prstGeom prst="rect">
              <a:avLst/>
            </a:prstGeom>
          </p:spPr>
        </p:pic>
        <p:pic>
          <p:nvPicPr>
            <p:cNvPr id="8" name="Grafik 7" descr="Ein Bild, das Screenshot enthält.&#10;&#10;KI-generierte Inhalte können fehlerhaft sein.">
              <a:extLst>
                <a:ext uri="{FF2B5EF4-FFF2-40B4-BE49-F238E27FC236}">
                  <a16:creationId xmlns:a16="http://schemas.microsoft.com/office/drawing/2014/main" id="{EDABC287-2B44-7292-4C78-E47F3BD709D1}"/>
                </a:ext>
              </a:extLst>
            </p:cNvPr>
            <p:cNvPicPr>
              <a:picLocks noChangeAspect="1"/>
            </p:cNvPicPr>
            <p:nvPr/>
          </p:nvPicPr>
          <p:blipFill>
            <a:blip r:embed="rId3" cstate="print">
              <a:extLst>
                <a:ext uri="{28A0092B-C50C-407E-A947-70E740481C1C}">
                  <a14:useLocalDpi xmlns:a14="http://schemas.microsoft.com/office/drawing/2010/main" val="0"/>
                </a:ext>
              </a:extLst>
            </a:blip>
            <a:srcRect l="2968" t="24449" r="83756" b="71049"/>
            <a:stretch>
              <a:fillRect/>
            </a:stretch>
          </p:blipFill>
          <p:spPr>
            <a:xfrm rot="16200000">
              <a:off x="51703" y="2531618"/>
              <a:ext cx="883606" cy="211953"/>
            </a:xfrm>
            <a:prstGeom prst="rect">
              <a:avLst/>
            </a:prstGeom>
          </p:spPr>
        </p:pic>
      </p:grpSp>
      <p:sp>
        <p:nvSpPr>
          <p:cNvPr id="10" name="Textplatzhalter 1">
            <a:extLst>
              <a:ext uri="{FF2B5EF4-FFF2-40B4-BE49-F238E27FC236}">
                <a16:creationId xmlns:a16="http://schemas.microsoft.com/office/drawing/2014/main" id="{AC1B7194-2EB8-8B00-9A09-F17DD53CBDD0}"/>
              </a:ext>
            </a:extLst>
          </p:cNvPr>
          <p:cNvSpPr txBox="1">
            <a:spLocks/>
          </p:cNvSpPr>
          <p:nvPr/>
        </p:nvSpPr>
        <p:spPr>
          <a:xfrm>
            <a:off x="431799" y="805561"/>
            <a:ext cx="8275749" cy="359664"/>
          </a:xfrm>
          <a:prstGeom prst="rect">
            <a:avLst/>
          </a:prstGeom>
        </p:spPr>
        <p:txBody>
          <a:bodyPr/>
          <a:lstStyle>
            <a:lvl1pPr marL="0" indent="0" algn="l" defTabSz="914400" rtl="0" eaLnBrk="1" latinLnBrk="0" hangingPunct="1">
              <a:spcBef>
                <a:spcPts val="0"/>
              </a:spcBef>
              <a:spcAft>
                <a:spcPts val="1200"/>
              </a:spcAft>
              <a:buClr>
                <a:schemeClr val="accent1"/>
              </a:buClr>
              <a:buSzPct val="109000"/>
              <a:buFont typeface="Arial" pitchFamily="34" charset="0"/>
              <a:buNone/>
              <a:defRPr sz="1500" b="1" i="0" kern="1200">
                <a:solidFill>
                  <a:schemeClr val="tx1"/>
                </a:solidFill>
                <a:latin typeface="Gotham Office" panose="02000000000000000000" pitchFamily="2" charset="0"/>
                <a:ea typeface="+mn-ea"/>
                <a:cs typeface="Arial" pitchFamily="34" charset="0"/>
              </a:defRPr>
            </a:lvl1pPr>
            <a:lvl2pPr marL="18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2pPr>
            <a:lvl3pPr marL="36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3pPr>
            <a:lvl4pPr marL="54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4pPr>
            <a:lvl5pPr marL="895350" indent="-177800" algn="l" defTabSz="914400"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BCCF02"/>
              </a:buClr>
              <a:buSzPct val="109000"/>
              <a:buFont typeface="Arial" pitchFamily="34" charset="0"/>
              <a:buNone/>
              <a:tabLst/>
              <a:defRPr/>
            </a:pPr>
            <a:endParaRPr kumimoji="0" lang="de-CH" sz="2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13" name="Textfeld 12">
            <a:extLst>
              <a:ext uri="{FF2B5EF4-FFF2-40B4-BE49-F238E27FC236}">
                <a16:creationId xmlns:a16="http://schemas.microsoft.com/office/drawing/2014/main" id="{B04A7EC8-EFB8-DAB2-CF73-65B1879659B6}"/>
              </a:ext>
            </a:extLst>
          </p:cNvPr>
          <p:cNvSpPr txBox="1"/>
          <p:nvPr/>
        </p:nvSpPr>
        <p:spPr>
          <a:xfrm flipH="1">
            <a:off x="5334001" y="4592347"/>
            <a:ext cx="3378201" cy="123111"/>
          </a:xfrm>
          <a:prstGeom prst="rect">
            <a:avLst/>
          </a:prstGeom>
          <a:noFill/>
        </p:spPr>
        <p:txBody>
          <a:bodyPr wrap="square" lIns="0" tIns="0" rIns="0" bIns="0" rtlCol="0">
            <a:spAutoFit/>
          </a:bodyPr>
          <a:lstStyle/>
          <a:p>
            <a:pPr marL="0" marR="0" lvl="0" indent="0" algn="r" defTabSz="914355" rtl="0" eaLnBrk="1" fontAlgn="auto" latinLnBrk="0" hangingPunct="1">
              <a:lnSpc>
                <a:spcPct val="100000"/>
              </a:lnSpc>
              <a:spcBef>
                <a:spcPts val="0"/>
              </a:spcBef>
              <a:spcAft>
                <a:spcPts val="600"/>
              </a:spcAft>
              <a:buClr>
                <a:srgbClr val="BCCF02"/>
              </a:buClr>
              <a:buSzTx/>
              <a:buFontTx/>
              <a:buNone/>
              <a:tabLst/>
              <a:defRPr/>
            </a:pPr>
            <a:r>
              <a:rPr kumimoji="0" lang="de-CH" sz="800" b="0" i="0" u="none" strike="noStrike" kern="1200" cap="none" spc="10" normalizeH="0" baseline="0" noProof="0">
                <a:ln>
                  <a:noFill/>
                </a:ln>
                <a:solidFill>
                  <a:srgbClr val="000000"/>
                </a:solidFill>
                <a:effectLst/>
                <a:uLnTx/>
                <a:uFillTx/>
                <a:latin typeface="Gotham Office"/>
                <a:ea typeface="+mn-ea"/>
                <a:cs typeface="Arial" pitchFamily="34" charset="0"/>
              </a:rPr>
              <a:t>Quelle: </a:t>
            </a:r>
            <a:r>
              <a:rPr kumimoji="0" lang="de-CH" sz="800" b="0" i="0" u="none" strike="noStrike" kern="1200" cap="none" spc="10" normalizeH="0" baseline="0" noProof="0">
                <a:ln>
                  <a:noFill/>
                </a:ln>
                <a:solidFill>
                  <a:srgbClr val="000000"/>
                </a:solidFill>
                <a:effectLst/>
                <a:uLnTx/>
                <a:uFillTx/>
                <a:latin typeface="Gotham Office"/>
                <a:ea typeface="+mn-ea"/>
                <a:cs typeface="Arial" pitchFamily="34" charset="0"/>
                <a:hlinkClick r:id="rId4"/>
              </a:rPr>
              <a:t>http://www.energy-charts.info </a:t>
            </a:r>
            <a:r>
              <a:rPr kumimoji="0" lang="de-CH" sz="800" b="0" i="0" u="none" strike="noStrike" kern="1200" cap="none" spc="10" normalizeH="0" baseline="0" noProof="0">
                <a:ln>
                  <a:noFill/>
                </a:ln>
                <a:solidFill>
                  <a:srgbClr val="000000"/>
                </a:solidFill>
                <a:effectLst/>
                <a:uLnTx/>
                <a:uFillTx/>
                <a:latin typeface="Gotham Office"/>
                <a:ea typeface="+mn-ea"/>
                <a:cs typeface="Arial" pitchFamily="34" charset="0"/>
              </a:rPr>
              <a:t> / eigene Berechnung </a:t>
            </a:r>
          </a:p>
        </p:txBody>
      </p:sp>
      <p:sp>
        <p:nvSpPr>
          <p:cNvPr id="18" name="Titel 17">
            <a:extLst>
              <a:ext uri="{FF2B5EF4-FFF2-40B4-BE49-F238E27FC236}">
                <a16:creationId xmlns:a16="http://schemas.microsoft.com/office/drawing/2014/main" id="{67F184CB-575E-8A0F-FC9F-A55F45D05A75}"/>
              </a:ext>
            </a:extLst>
          </p:cNvPr>
          <p:cNvSpPr>
            <a:spLocks noGrp="1"/>
          </p:cNvSpPr>
          <p:nvPr>
            <p:ph type="title"/>
          </p:nvPr>
        </p:nvSpPr>
        <p:spPr/>
        <p:txBody>
          <a:bodyPr/>
          <a:lstStyle/>
          <a:p>
            <a:r>
              <a:rPr lang="de-CH"/>
              <a:t>Was heisst das für die Zukunft</a:t>
            </a:r>
          </a:p>
        </p:txBody>
      </p:sp>
      <p:sp>
        <p:nvSpPr>
          <p:cNvPr id="20" name="Textplatzhalter 3">
            <a:extLst>
              <a:ext uri="{FF2B5EF4-FFF2-40B4-BE49-F238E27FC236}">
                <a16:creationId xmlns:a16="http://schemas.microsoft.com/office/drawing/2014/main" id="{12CE8924-1A84-BABE-6861-C9662F323C54}"/>
              </a:ext>
            </a:extLst>
          </p:cNvPr>
          <p:cNvSpPr txBox="1">
            <a:spLocks/>
          </p:cNvSpPr>
          <p:nvPr/>
        </p:nvSpPr>
        <p:spPr>
          <a:xfrm>
            <a:off x="7040880" y="1602889"/>
            <a:ext cx="1812664" cy="2481749"/>
          </a:xfrm>
          <a:prstGeom prst="rect">
            <a:avLst/>
          </a:prstGeom>
        </p:spPr>
        <p:txBody>
          <a:bodyPr vert="horz" lIns="0" tIns="0" rIns="0" bIns="0" rtlCol="0" anchor="ctr">
            <a:noAutofit/>
          </a:bodyPr>
          <a:lstStyle>
            <a:lvl1pPr marL="0" indent="0" algn="l" defTabSz="914400" rtl="0" eaLnBrk="1" latinLnBrk="0" hangingPunct="1">
              <a:spcBef>
                <a:spcPts val="0"/>
              </a:spcBef>
              <a:spcAft>
                <a:spcPts val="1200"/>
              </a:spcAft>
              <a:buClr>
                <a:schemeClr val="accent1"/>
              </a:buClr>
              <a:buSzPct val="109000"/>
              <a:buFont typeface="Arial" pitchFamily="34" charset="0"/>
              <a:buNone/>
              <a:defRPr sz="1200" b="0" i="0" kern="1200" baseline="0">
                <a:solidFill>
                  <a:schemeClr val="tx1"/>
                </a:solidFill>
                <a:latin typeface="Gotham Office" panose="02000000000000000000" pitchFamily="2" charset="0"/>
                <a:ea typeface="+mn-ea"/>
                <a:cs typeface="Arial" pitchFamily="34" charset="0"/>
              </a:defRPr>
            </a:lvl1pPr>
            <a:lvl2pPr marL="18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2pPr>
            <a:lvl3pPr marL="0" indent="0" algn="l" defTabSz="914400" rtl="0" eaLnBrk="1" latinLnBrk="0" hangingPunct="1">
              <a:spcBef>
                <a:spcPts val="0"/>
              </a:spcBef>
              <a:spcAft>
                <a:spcPts val="0"/>
              </a:spcAft>
              <a:buClr>
                <a:schemeClr val="accent1"/>
              </a:buClr>
              <a:buFont typeface="Arial" panose="020B0604020202020204" pitchFamily="34" charset="0"/>
              <a:buNone/>
              <a:tabLst/>
              <a:defRPr sz="1200" b="0" i="0" kern="1200">
                <a:solidFill>
                  <a:schemeClr val="tx1"/>
                </a:solidFill>
                <a:latin typeface="Gotham Book" pitchFamily="50" charset="0"/>
                <a:ea typeface="+mn-ea"/>
                <a:cs typeface="Arial" pitchFamily="34" charset="0"/>
              </a:defRPr>
            </a:lvl3pPr>
            <a:lvl4pPr marL="54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4pPr>
            <a:lvl5pPr marL="895350" indent="-177800" algn="l" defTabSz="914400"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600"/>
              </a:spcAft>
              <a:buClr>
                <a:srgbClr val="BCCF02"/>
              </a:buClr>
              <a:buSzPct val="109000"/>
              <a:tabLst/>
              <a:defRPr/>
            </a:pPr>
            <a:r>
              <a:rPr kumimoji="0" lang="de-CH" sz="1400" b="1"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Lokaler Eigenverbrauch bleibt wertvoll</a:t>
            </a:r>
          </a:p>
          <a:p>
            <a:pPr marR="0" lvl="0" algn="l" defTabSz="914400" rtl="0" eaLnBrk="1" fontAlgn="auto" latinLnBrk="0" hangingPunct="1">
              <a:lnSpc>
                <a:spcPct val="100000"/>
              </a:lnSpc>
              <a:spcBef>
                <a:spcPts val="0"/>
              </a:spcBef>
              <a:spcAft>
                <a:spcPts val="600"/>
              </a:spcAft>
              <a:buClr>
                <a:srgbClr val="BCCF02"/>
              </a:buClr>
              <a:buSzPct val="109000"/>
              <a:tabLst/>
              <a:defRPr/>
            </a:pPr>
            <a:r>
              <a:rPr lang="de-CH" sz="1400" b="1">
                <a:solidFill>
                  <a:srgbClr val="000000"/>
                </a:solidFill>
              </a:rPr>
              <a:t>Winter und Randstunden wertvoller als Mittag und Sommer</a:t>
            </a:r>
          </a:p>
          <a:p>
            <a:pPr marR="0" lvl="0" algn="l" defTabSz="914400" rtl="0" eaLnBrk="1" fontAlgn="auto" latinLnBrk="0" hangingPunct="1">
              <a:lnSpc>
                <a:spcPct val="100000"/>
              </a:lnSpc>
              <a:spcBef>
                <a:spcPts val="0"/>
              </a:spcBef>
              <a:spcAft>
                <a:spcPts val="600"/>
              </a:spcAft>
              <a:buClr>
                <a:srgbClr val="BCCF02"/>
              </a:buClr>
              <a:buSzPct val="109000"/>
              <a:tabLst/>
              <a:defRPr/>
            </a:pPr>
            <a:r>
              <a:rPr lang="de-CH" sz="1400" b="1">
                <a:solidFill>
                  <a:srgbClr val="000000"/>
                </a:solidFill>
              </a:rPr>
              <a:t>Flexible Anlage sind im Vorteil</a:t>
            </a:r>
            <a:endParaRPr kumimoji="0" lang="de-CH" sz="1400" b="1"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Tree>
    <p:extLst>
      <p:ext uri="{BB962C8B-B14F-4D97-AF65-F5344CB8AC3E}">
        <p14:creationId xmlns:p14="http://schemas.microsoft.com/office/powerpoint/2010/main" val="3592116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27E53-DD73-3270-B9E2-2672959053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FA39D-D975-6E72-3785-993FDD649AE2}"/>
              </a:ext>
            </a:extLst>
          </p:cNvPr>
          <p:cNvSpPr>
            <a:spLocks noGrp="1"/>
          </p:cNvSpPr>
          <p:nvPr>
            <p:ph type="title"/>
          </p:nvPr>
        </p:nvSpPr>
        <p:spPr>
          <a:xfrm>
            <a:off x="432259" y="200311"/>
            <a:ext cx="8280000" cy="536307"/>
          </a:xfrm>
        </p:spPr>
        <p:txBody>
          <a:bodyPr/>
          <a:lstStyle/>
          <a:p>
            <a:r>
              <a:rPr lang="de-CH"/>
              <a:t>Strom lokal verbrauchen</a:t>
            </a:r>
          </a:p>
        </p:txBody>
      </p:sp>
      <p:sp>
        <p:nvSpPr>
          <p:cNvPr id="3" name="Slide Number Placeholder 2">
            <a:extLst>
              <a:ext uri="{FF2B5EF4-FFF2-40B4-BE49-F238E27FC236}">
                <a16:creationId xmlns:a16="http://schemas.microsoft.com/office/drawing/2014/main" id="{A610E5BD-8C67-FB9E-EAAA-96BEE00EC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6" name="Date Placeholder 5">
            <a:extLst>
              <a:ext uri="{FF2B5EF4-FFF2-40B4-BE49-F238E27FC236}">
                <a16:creationId xmlns:a16="http://schemas.microsoft.com/office/drawing/2014/main" id="{0FA63269-E0A1-1E48-F447-49C4D3B01527}"/>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4BCE-93FA-4FB9-A716-BA77038A49F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pic>
        <p:nvPicPr>
          <p:cNvPr id="13" name="Picture Placeholder 12" descr="A diagram of a house with green roofs&#10;&#10;AI-generated content may be incorrect.">
            <a:extLst>
              <a:ext uri="{FF2B5EF4-FFF2-40B4-BE49-F238E27FC236}">
                <a16:creationId xmlns:a16="http://schemas.microsoft.com/office/drawing/2014/main" id="{28C383EF-0BD0-8C70-7381-03D1DE89E17F}"/>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3027" t="-547" r="-3274" b="-675"/>
          <a:stretch/>
        </p:blipFill>
        <p:spPr>
          <a:xfrm>
            <a:off x="1699669" y="1105743"/>
            <a:ext cx="5740007" cy="3279482"/>
          </a:xfrm>
        </p:spPr>
      </p:pic>
    </p:spTree>
    <p:extLst>
      <p:ext uri="{BB962C8B-B14F-4D97-AF65-F5344CB8AC3E}">
        <p14:creationId xmlns:p14="http://schemas.microsoft.com/office/powerpoint/2010/main" val="4094082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D24C7-161F-BCA8-EEBF-4E899F1C2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0D12C-E20F-685F-EB99-1123FD24C57C}"/>
              </a:ext>
            </a:extLst>
          </p:cNvPr>
          <p:cNvSpPr>
            <a:spLocks noGrp="1"/>
          </p:cNvSpPr>
          <p:nvPr>
            <p:ph type="title"/>
          </p:nvPr>
        </p:nvSpPr>
        <p:spPr/>
        <p:txBody>
          <a:bodyPr/>
          <a:lstStyle/>
          <a:p>
            <a:r>
              <a:rPr lang="de-CH"/>
              <a:t>Virtueller ZEV in Kürze</a:t>
            </a:r>
          </a:p>
        </p:txBody>
      </p:sp>
      <p:sp>
        <p:nvSpPr>
          <p:cNvPr id="3" name="Slide Number Placeholder 2">
            <a:extLst>
              <a:ext uri="{FF2B5EF4-FFF2-40B4-BE49-F238E27FC236}">
                <a16:creationId xmlns:a16="http://schemas.microsoft.com/office/drawing/2014/main" id="{BEA988C5-6029-A1D9-1327-C53C3913FD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 name="Text Placeholder 3">
            <a:extLst>
              <a:ext uri="{FF2B5EF4-FFF2-40B4-BE49-F238E27FC236}">
                <a16:creationId xmlns:a16="http://schemas.microsoft.com/office/drawing/2014/main" id="{2FC1457F-ADC3-A5EF-1F5A-477E17479287}"/>
              </a:ext>
            </a:extLst>
          </p:cNvPr>
          <p:cNvSpPr>
            <a:spLocks noGrp="1"/>
          </p:cNvSpPr>
          <p:nvPr>
            <p:ph type="body" sz="quarter" idx="13"/>
          </p:nvPr>
        </p:nvSpPr>
        <p:spPr>
          <a:xfrm>
            <a:off x="6010382" y="876925"/>
            <a:ext cx="2697166" cy="3634835"/>
          </a:xfrm>
        </p:spPr>
        <p:txBody>
          <a:bodyPr/>
          <a:lstStyle/>
          <a:p>
            <a:pPr marL="171450" indent="-171450">
              <a:buFont typeface="Arial" panose="020B0604020202020204" pitchFamily="34" charset="0"/>
              <a:buChar char="•"/>
            </a:pPr>
            <a:r>
              <a:rPr lang="de-CH" sz="1050"/>
              <a:t>vZEV-Teilnehmende befinden sich hinter demselben Netz-anschlusspunkt</a:t>
            </a:r>
          </a:p>
          <a:p>
            <a:pPr marL="171450" indent="-171450">
              <a:buFont typeface="Arial" panose="020B0604020202020204" pitchFamily="34" charset="0"/>
              <a:buChar char="•"/>
            </a:pPr>
            <a:r>
              <a:rPr lang="de-CH" sz="1050"/>
              <a:t>Stromzähler von CKW werden entgeltlich genutzt (Messtarif ab 2026)</a:t>
            </a:r>
          </a:p>
          <a:p>
            <a:pPr marL="171450" indent="-171450">
              <a:buFont typeface="Arial" panose="020B0604020202020204" pitchFamily="34" charset="0"/>
              <a:buChar char="•"/>
            </a:pPr>
            <a:r>
              <a:rPr lang="de-CH" sz="1050"/>
              <a:t>Auskunftspflicht und Datenversand durch CKW</a:t>
            </a:r>
          </a:p>
          <a:p>
            <a:pPr marL="171450" indent="-171450">
              <a:buFont typeface="Arial" panose="020B0604020202020204" pitchFamily="34" charset="0"/>
              <a:buChar char="•"/>
            </a:pPr>
            <a:r>
              <a:rPr lang="de-CH" sz="1050"/>
              <a:t>Produktionsleistung der PV-Anlage = mind. 10 Prozent der Anschlussleistung des vZEV</a:t>
            </a:r>
          </a:p>
          <a:p>
            <a:pPr marL="171450" indent="-171450">
              <a:buFont typeface="Arial" panose="020B0604020202020204" pitchFamily="34" charset="0"/>
              <a:buChar char="•"/>
            </a:pPr>
            <a:r>
              <a:rPr lang="de-CH" sz="1050"/>
              <a:t>Marktzugang ab 100’000 kWh Verbrauch</a:t>
            </a:r>
          </a:p>
          <a:p>
            <a:pPr marL="171450" indent="-171450">
              <a:buFont typeface="Arial" panose="020B0604020202020204" pitchFamily="34" charset="0"/>
              <a:buChar char="•"/>
            </a:pPr>
            <a:r>
              <a:rPr lang="de-CH" sz="1050"/>
              <a:t>Gegenüber CKW tritt der vZEV als 1 Kunde auf und ab 50'000 kWh Verbrauch wird der vZEV zum Businesskunden</a:t>
            </a:r>
          </a:p>
          <a:p>
            <a:pPr marL="171450" indent="-171450">
              <a:buFont typeface="Arial" panose="020B0604020202020204" pitchFamily="34" charset="0"/>
              <a:buChar char="•"/>
            </a:pPr>
            <a:endParaRPr lang="de-CH" sz="1050"/>
          </a:p>
        </p:txBody>
      </p:sp>
      <p:sp>
        <p:nvSpPr>
          <p:cNvPr id="6" name="Date Placeholder 5">
            <a:extLst>
              <a:ext uri="{FF2B5EF4-FFF2-40B4-BE49-F238E27FC236}">
                <a16:creationId xmlns:a16="http://schemas.microsoft.com/office/drawing/2014/main" id="{BAD94EB8-F775-A0A4-F49D-977230EE860D}"/>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4BCE-93FA-4FB9-A716-BA77038A49F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pic>
        <p:nvPicPr>
          <p:cNvPr id="13" name="Picture Placeholder 12" descr="A diagram of a house with green roofs&#10;&#10;AI-generated content may be incorrect.">
            <a:extLst>
              <a:ext uri="{FF2B5EF4-FFF2-40B4-BE49-F238E27FC236}">
                <a16:creationId xmlns:a16="http://schemas.microsoft.com/office/drawing/2014/main" id="{8AB2D7DF-8F47-8387-0A43-8D14C174A2B6}"/>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3027" t="-547" r="-3274" b="-675"/>
          <a:stretch/>
        </p:blipFill>
        <p:spPr>
          <a:xfrm>
            <a:off x="252002" y="1223892"/>
            <a:ext cx="5652000" cy="3229200"/>
          </a:xfrm>
        </p:spPr>
      </p:pic>
    </p:spTree>
    <p:extLst>
      <p:ext uri="{BB962C8B-B14F-4D97-AF65-F5344CB8AC3E}">
        <p14:creationId xmlns:p14="http://schemas.microsoft.com/office/powerpoint/2010/main" val="3143171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7969-1DFE-F333-90A2-63B04C20FEA7}"/>
              </a:ext>
            </a:extLst>
          </p:cNvPr>
          <p:cNvSpPr>
            <a:spLocks noGrp="1"/>
          </p:cNvSpPr>
          <p:nvPr>
            <p:ph type="title"/>
          </p:nvPr>
        </p:nvSpPr>
        <p:spPr>
          <a:xfrm>
            <a:off x="432236" y="198438"/>
            <a:ext cx="8279964" cy="536307"/>
          </a:xfrm>
        </p:spPr>
        <p:txBody>
          <a:bodyPr/>
          <a:lstStyle/>
          <a:p>
            <a:r>
              <a:rPr lang="en-US" err="1"/>
              <a:t>Vorteile</a:t>
            </a:r>
            <a:r>
              <a:rPr lang="en-US"/>
              <a:t> </a:t>
            </a:r>
            <a:r>
              <a:rPr lang="en-US" err="1"/>
              <a:t>eines</a:t>
            </a:r>
            <a:r>
              <a:rPr lang="en-US"/>
              <a:t> </a:t>
            </a:r>
            <a:r>
              <a:rPr lang="en-US" err="1"/>
              <a:t>vZEV</a:t>
            </a:r>
            <a:endParaRPr lang="en-US"/>
          </a:p>
        </p:txBody>
      </p:sp>
      <p:sp>
        <p:nvSpPr>
          <p:cNvPr id="3" name="Slide Number Placeholder 2">
            <a:extLst>
              <a:ext uri="{FF2B5EF4-FFF2-40B4-BE49-F238E27FC236}">
                <a16:creationId xmlns:a16="http://schemas.microsoft.com/office/drawing/2014/main" id="{76304498-FE00-10D2-9E92-079BBF8B15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 name="Text Placeholder 3">
            <a:extLst>
              <a:ext uri="{FF2B5EF4-FFF2-40B4-BE49-F238E27FC236}">
                <a16:creationId xmlns:a16="http://schemas.microsoft.com/office/drawing/2014/main" id="{924967B5-9F2D-6D39-830E-D19289927EBF}"/>
              </a:ext>
            </a:extLst>
          </p:cNvPr>
          <p:cNvSpPr>
            <a:spLocks noGrp="1"/>
          </p:cNvSpPr>
          <p:nvPr>
            <p:ph type="body" sz="quarter" idx="15"/>
          </p:nvPr>
        </p:nvSpPr>
        <p:spPr>
          <a:xfrm>
            <a:off x="1209044" y="1548383"/>
            <a:ext cx="7208461" cy="720000"/>
          </a:xfrm>
          <a:solidFill>
            <a:schemeClr val="bg2"/>
          </a:solidFill>
        </p:spPr>
        <p:txBody>
          <a:bodyPr lIns="108000" tIns="72000" rIns="36000" bIns="72000" anchor="t" anchorCtr="0"/>
          <a:lstStyle/>
          <a:p>
            <a:pPr>
              <a:spcAft>
                <a:spcPts val="0"/>
              </a:spcAft>
            </a:pPr>
            <a:r>
              <a:rPr lang="en-US" sz="1200"/>
              <a:t>PV-</a:t>
            </a:r>
            <a:r>
              <a:rPr lang="en-US" sz="1200" err="1"/>
              <a:t>Produzentinnen</a:t>
            </a:r>
            <a:r>
              <a:rPr lang="en-US" sz="1200"/>
              <a:t> und -</a:t>
            </a:r>
            <a:r>
              <a:rPr lang="en-US" sz="1200" err="1"/>
              <a:t>Produzenten</a:t>
            </a:r>
            <a:endParaRPr lang="en-US" sz="1200"/>
          </a:p>
          <a:p>
            <a:pPr marL="285750" indent="-285750">
              <a:spcAft>
                <a:spcPts val="0"/>
              </a:spcAft>
              <a:buClr>
                <a:schemeClr val="tx1"/>
              </a:buClr>
              <a:buFont typeface="Arial" panose="020B0604020202020204" pitchFamily="34" charset="0"/>
              <a:buChar char="•"/>
            </a:pPr>
            <a:r>
              <a:rPr lang="en-US" sz="1200" b="0" err="1"/>
              <a:t>Höhere</a:t>
            </a:r>
            <a:r>
              <a:rPr lang="en-US" sz="1200" b="0"/>
              <a:t> </a:t>
            </a:r>
            <a:r>
              <a:rPr lang="en-US" sz="1200" b="0" err="1"/>
              <a:t>Erlöse</a:t>
            </a:r>
            <a:r>
              <a:rPr lang="en-US" sz="1200" b="0"/>
              <a:t> für </a:t>
            </a:r>
            <a:r>
              <a:rPr lang="en-US" sz="1200" b="0" err="1"/>
              <a:t>eigenen</a:t>
            </a:r>
            <a:r>
              <a:rPr lang="en-US" sz="1200" b="0"/>
              <a:t> Strom</a:t>
            </a:r>
          </a:p>
          <a:p>
            <a:pPr marL="285750" indent="-285750">
              <a:spcAft>
                <a:spcPts val="0"/>
              </a:spcAft>
              <a:buClr>
                <a:schemeClr val="tx1"/>
              </a:buClr>
              <a:buFont typeface="Arial" panose="020B0604020202020204" pitchFamily="34" charset="0"/>
              <a:buChar char="•"/>
            </a:pPr>
            <a:r>
              <a:rPr lang="en-US" sz="1200" b="0" err="1"/>
              <a:t>Unabhängigkeit</a:t>
            </a:r>
            <a:r>
              <a:rPr lang="en-US" sz="1200" b="0"/>
              <a:t> von </a:t>
            </a:r>
            <a:r>
              <a:rPr lang="en-US" sz="1200" b="0" err="1"/>
              <a:t>schwankenden</a:t>
            </a:r>
            <a:r>
              <a:rPr lang="en-US" sz="1200" b="0"/>
              <a:t>, </a:t>
            </a:r>
            <a:r>
              <a:rPr lang="en-US" sz="1200" b="0" err="1"/>
              <a:t>tendenziell</a:t>
            </a:r>
            <a:r>
              <a:rPr lang="en-US" sz="1200" b="0"/>
              <a:t> </a:t>
            </a:r>
            <a:r>
              <a:rPr lang="en-US" sz="1200" b="0" err="1"/>
              <a:t>sinkenden</a:t>
            </a:r>
            <a:r>
              <a:rPr lang="en-US" sz="1200" b="0"/>
              <a:t> </a:t>
            </a:r>
            <a:r>
              <a:rPr lang="en-US" sz="1200" b="0" err="1"/>
              <a:t>Rückliefervergütungen</a:t>
            </a:r>
            <a:endParaRPr lang="en-US" sz="1200" b="0"/>
          </a:p>
        </p:txBody>
      </p:sp>
      <p:sp>
        <p:nvSpPr>
          <p:cNvPr id="5" name="Date Placeholder 4">
            <a:extLst>
              <a:ext uri="{FF2B5EF4-FFF2-40B4-BE49-F238E27FC236}">
                <a16:creationId xmlns:a16="http://schemas.microsoft.com/office/drawing/2014/main" id="{86D456B5-0DEB-EA93-49A4-09B0CC05BE9E}"/>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16B932-B8D6-44C3-9F64-DA5F01C3564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7" name="Text Placeholder 3">
            <a:extLst>
              <a:ext uri="{FF2B5EF4-FFF2-40B4-BE49-F238E27FC236}">
                <a16:creationId xmlns:a16="http://schemas.microsoft.com/office/drawing/2014/main" id="{D9CBE4DD-864E-BC7A-1203-E5B12D515F1F}"/>
              </a:ext>
            </a:extLst>
          </p:cNvPr>
          <p:cNvSpPr txBox="1">
            <a:spLocks/>
          </p:cNvSpPr>
          <p:nvPr/>
        </p:nvSpPr>
        <p:spPr>
          <a:xfrm>
            <a:off x="1209043" y="2444917"/>
            <a:ext cx="7208461" cy="720000"/>
          </a:xfrm>
          <a:prstGeom prst="rect">
            <a:avLst/>
          </a:prstGeom>
          <a:solidFill>
            <a:schemeClr val="bg2"/>
          </a:solidFill>
        </p:spPr>
        <p:txBody>
          <a:bodyPr vert="horz" lIns="108000" tIns="72000" rIns="36000" bIns="72000" rtlCol="0" anchor="t" anchorCtr="0">
            <a:noAutofit/>
          </a:bodyPr>
          <a:lstStyle>
            <a:defPPr>
              <a:defRPr lang="de-DE"/>
            </a:defPPr>
            <a:lvl1pPr indent="0">
              <a:spcBef>
                <a:spcPts val="0"/>
              </a:spcBef>
              <a:spcAft>
                <a:spcPts val="0"/>
              </a:spcAft>
              <a:buClr>
                <a:schemeClr val="accent1"/>
              </a:buClr>
              <a:buSzPct val="109000"/>
              <a:buFont typeface="Arial" pitchFamily="34" charset="0"/>
              <a:buNone/>
              <a:defRPr sz="1200" b="1" i="0" baseline="0">
                <a:latin typeface="Gotham Office" panose="02000000000000000000" pitchFamily="2" charset="0"/>
                <a:cs typeface="Arial" pitchFamily="34" charset="0"/>
              </a:defRPr>
            </a:lvl1pPr>
            <a:lvl2pPr marL="180975" indent="-180000">
              <a:spcBef>
                <a:spcPts val="0"/>
              </a:spcBef>
              <a:spcAft>
                <a:spcPts val="600"/>
              </a:spcAft>
              <a:buClr>
                <a:schemeClr val="accent1"/>
              </a:buClr>
              <a:buFont typeface="Arial" panose="020B0604020202020204" pitchFamily="34" charset="0"/>
              <a:buChar char="•"/>
              <a:tabLst/>
              <a:defRPr sz="1500" b="0" i="0">
                <a:latin typeface="Gotham Office" panose="02000000000000000000" pitchFamily="2" charset="0"/>
                <a:cs typeface="Arial" pitchFamily="34" charset="0"/>
              </a:defRPr>
            </a:lvl2pPr>
            <a:lvl3pPr marL="180975" indent="-180000">
              <a:spcBef>
                <a:spcPts val="0"/>
              </a:spcBef>
              <a:spcAft>
                <a:spcPts val="600"/>
              </a:spcAft>
              <a:buClr>
                <a:schemeClr val="accent1"/>
              </a:buClr>
              <a:buFont typeface="Arial" panose="020B0604020202020204" pitchFamily="34" charset="0"/>
              <a:buChar char="•"/>
              <a:tabLst/>
              <a:defRPr sz="1500" b="0" i="0">
                <a:latin typeface="Gotham Office" panose="02000000000000000000" pitchFamily="2" charset="0"/>
                <a:cs typeface="Arial" pitchFamily="34" charset="0"/>
              </a:defRPr>
            </a:lvl3pPr>
            <a:lvl4pPr marL="180975" indent="-180000">
              <a:spcBef>
                <a:spcPts val="0"/>
              </a:spcBef>
              <a:spcAft>
                <a:spcPts val="600"/>
              </a:spcAft>
              <a:buClr>
                <a:schemeClr val="accent1"/>
              </a:buClr>
              <a:buFont typeface="Arial" panose="020B0604020202020204" pitchFamily="34" charset="0"/>
              <a:buChar char="•"/>
              <a:tabLst/>
              <a:defRPr sz="1500" b="0" i="0">
                <a:latin typeface="Gotham Office" panose="02000000000000000000" pitchFamily="2" charset="0"/>
                <a:cs typeface="Arial" pitchFamily="34" charset="0"/>
              </a:defRPr>
            </a:lvl4pPr>
            <a:lvl5pPr marL="895350" indent="-177800">
              <a:spcBef>
                <a:spcPts val="0"/>
              </a:spcBef>
              <a:spcAft>
                <a:spcPts val="600"/>
              </a:spcAft>
              <a:buClr>
                <a:schemeClr val="accent1"/>
              </a:buClr>
              <a:buFont typeface="Arial" panose="020B0604020202020204" pitchFamily="34" charset="0"/>
              <a:buChar char="•"/>
              <a:defRPr sz="1500" b="0" i="0">
                <a:latin typeface="Gotham Office" panose="02000000000000000000" pitchFamily="2"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ts val="0"/>
              </a:spcBef>
              <a:spcAft>
                <a:spcPts val="0"/>
              </a:spcAft>
              <a:buClr>
                <a:srgbClr val="BCCF02"/>
              </a:buClr>
              <a:buSzPct val="109000"/>
              <a:buFont typeface="Arial" pitchFamily="34" charset="0"/>
              <a:buNone/>
              <a:tabLst/>
              <a:defRPr/>
            </a:pPr>
            <a:r>
              <a:rPr kumimoji="0" lang="en-US" sz="1200" b="1"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Teilnehmende</a:t>
            </a:r>
            <a:r>
              <a:rPr kumimoji="0" lang="en-US" sz="1200" b="1"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 (</a:t>
            </a:r>
            <a:r>
              <a:rPr kumimoji="0" lang="en-US" sz="1200" b="1"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Mieter</a:t>
            </a:r>
            <a:r>
              <a:rPr kumimoji="0" lang="en-US" sz="1200" b="1"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 </a:t>
            </a:r>
            <a:r>
              <a:rPr kumimoji="0" lang="en-US" sz="1200" b="1"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Nachbarin</a:t>
            </a:r>
            <a:r>
              <a:rPr kumimoji="0" lang="en-US" sz="1200" b="1"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a:t>
            </a:r>
          </a:p>
          <a:p>
            <a:pPr marL="171450" marR="0" lvl="0" indent="-171450" algn="l" defTabSz="914400" rtl="0" eaLnBrk="1" fontAlgn="auto" latinLnBrk="0" hangingPunct="1">
              <a:lnSpc>
                <a:spcPct val="100000"/>
              </a:lnSpc>
              <a:spcBef>
                <a:spcPts val="0"/>
              </a:spcBef>
              <a:spcAft>
                <a:spcPts val="0"/>
              </a:spcAft>
              <a:buClr>
                <a:srgbClr val="000000"/>
              </a:buClr>
              <a:buSzPct val="109000"/>
              <a:buFont typeface="Arial" panose="020B0604020202020204" pitchFamily="34" charset="0"/>
              <a:buChar char="•"/>
              <a:tabLst/>
              <a:defRPr/>
            </a:pPr>
            <a:r>
              <a:rPr kumimoji="0" lang="en-US" sz="1200" b="0"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Lokaler</a:t>
            </a:r>
            <a:r>
              <a:rPr kumimoji="0" lang="en-US" sz="1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 und </a:t>
            </a:r>
            <a:r>
              <a:rPr kumimoji="0" lang="en-US" sz="1200" b="0"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nachhaltiger</a:t>
            </a:r>
            <a:r>
              <a:rPr kumimoji="0" lang="en-US" sz="1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 Strom</a:t>
            </a:r>
          </a:p>
          <a:p>
            <a:pPr marL="171450" marR="0" lvl="0" indent="-171450" algn="l" defTabSz="914400" rtl="0" eaLnBrk="1" fontAlgn="auto" latinLnBrk="0" hangingPunct="1">
              <a:lnSpc>
                <a:spcPct val="100000"/>
              </a:lnSpc>
              <a:spcBef>
                <a:spcPts val="0"/>
              </a:spcBef>
              <a:spcAft>
                <a:spcPts val="0"/>
              </a:spcAft>
              <a:buClr>
                <a:srgbClr val="000000"/>
              </a:buClr>
              <a:buSzPct val="109000"/>
              <a:buFont typeface="Arial" panose="020B0604020202020204" pitchFamily="34" charset="0"/>
              <a:buChar char="•"/>
              <a:tabLst/>
              <a:defRPr/>
            </a:pPr>
            <a:r>
              <a:rPr kumimoji="0" lang="en-US" sz="1200" b="0"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Günstiger</a:t>
            </a:r>
            <a:r>
              <a:rPr kumimoji="0" lang="en-US" sz="1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 </a:t>
            </a:r>
            <a:r>
              <a:rPr kumimoji="0" lang="en-US" sz="1200" b="0"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als</a:t>
            </a:r>
            <a:r>
              <a:rPr kumimoji="0" lang="en-US" sz="1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 Strom </a:t>
            </a:r>
            <a:r>
              <a:rPr kumimoji="0" lang="en-US" sz="1200" b="0"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aus</a:t>
            </a:r>
            <a:r>
              <a:rPr kumimoji="0" lang="en-US" sz="1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 dem CKW-Netz</a:t>
            </a:r>
          </a:p>
        </p:txBody>
      </p:sp>
      <p:sp>
        <p:nvSpPr>
          <p:cNvPr id="8" name="Text Placeholder 3">
            <a:extLst>
              <a:ext uri="{FF2B5EF4-FFF2-40B4-BE49-F238E27FC236}">
                <a16:creationId xmlns:a16="http://schemas.microsoft.com/office/drawing/2014/main" id="{D60666D2-B458-629B-C2FE-EEB60EDF2EEC}"/>
              </a:ext>
            </a:extLst>
          </p:cNvPr>
          <p:cNvSpPr txBox="1">
            <a:spLocks/>
          </p:cNvSpPr>
          <p:nvPr/>
        </p:nvSpPr>
        <p:spPr>
          <a:xfrm>
            <a:off x="1209042" y="3328070"/>
            <a:ext cx="7208461" cy="720000"/>
          </a:xfrm>
          <a:prstGeom prst="rect">
            <a:avLst/>
          </a:prstGeom>
          <a:solidFill>
            <a:schemeClr val="bg2"/>
          </a:solidFill>
        </p:spPr>
        <p:txBody>
          <a:bodyPr vert="horz" lIns="108000" tIns="72000" rIns="36000" bIns="72000" rtlCol="0" anchor="t" anchorCtr="0">
            <a:noAutofit/>
          </a:bodyPr>
          <a:lstStyle>
            <a:lvl1pPr indent="0">
              <a:spcBef>
                <a:spcPts val="0"/>
              </a:spcBef>
              <a:spcAft>
                <a:spcPts val="0"/>
              </a:spcAft>
              <a:buClr>
                <a:schemeClr val="accent1"/>
              </a:buClr>
              <a:buSzPct val="109000"/>
              <a:buFont typeface="Arial" pitchFamily="34" charset="0"/>
              <a:buNone/>
              <a:defRPr sz="1200" b="1" i="0" baseline="0">
                <a:latin typeface="Gotham Office" panose="02000000000000000000" pitchFamily="2" charset="0"/>
                <a:cs typeface="Arial" pitchFamily="34" charset="0"/>
              </a:defRPr>
            </a:lvl1pPr>
            <a:lvl2pPr marL="180975" indent="-180000">
              <a:spcBef>
                <a:spcPts val="0"/>
              </a:spcBef>
              <a:spcAft>
                <a:spcPts val="600"/>
              </a:spcAft>
              <a:buClr>
                <a:schemeClr val="accent1"/>
              </a:buClr>
              <a:buFont typeface="Arial" panose="020B0604020202020204" pitchFamily="34" charset="0"/>
              <a:buChar char="•"/>
              <a:tabLst/>
              <a:defRPr sz="1500" b="0" i="0">
                <a:latin typeface="Gotham Office" panose="02000000000000000000" pitchFamily="2" charset="0"/>
                <a:cs typeface="Arial" pitchFamily="34" charset="0"/>
              </a:defRPr>
            </a:lvl2pPr>
            <a:lvl3pPr marL="180975" indent="-180000">
              <a:spcBef>
                <a:spcPts val="0"/>
              </a:spcBef>
              <a:spcAft>
                <a:spcPts val="600"/>
              </a:spcAft>
              <a:buClr>
                <a:schemeClr val="accent1"/>
              </a:buClr>
              <a:buFont typeface="Arial" panose="020B0604020202020204" pitchFamily="34" charset="0"/>
              <a:buChar char="•"/>
              <a:tabLst/>
              <a:defRPr sz="1500" b="0" i="0">
                <a:latin typeface="Gotham Office" panose="02000000000000000000" pitchFamily="2" charset="0"/>
                <a:cs typeface="Arial" pitchFamily="34" charset="0"/>
              </a:defRPr>
            </a:lvl3pPr>
            <a:lvl4pPr marL="180975" indent="-180000">
              <a:spcBef>
                <a:spcPts val="0"/>
              </a:spcBef>
              <a:spcAft>
                <a:spcPts val="600"/>
              </a:spcAft>
              <a:buClr>
                <a:schemeClr val="accent1"/>
              </a:buClr>
              <a:buFont typeface="Arial" panose="020B0604020202020204" pitchFamily="34" charset="0"/>
              <a:buChar char="•"/>
              <a:tabLst/>
              <a:defRPr sz="1500" b="0" i="0">
                <a:latin typeface="Gotham Office" panose="02000000000000000000" pitchFamily="2" charset="0"/>
                <a:cs typeface="Arial" pitchFamily="34" charset="0"/>
              </a:defRPr>
            </a:lvl4pPr>
            <a:lvl5pPr marL="895350" indent="-177800">
              <a:spcBef>
                <a:spcPts val="0"/>
              </a:spcBef>
              <a:spcAft>
                <a:spcPts val="600"/>
              </a:spcAft>
              <a:buClr>
                <a:schemeClr val="accent1"/>
              </a:buClr>
              <a:buFont typeface="Arial" panose="020B0604020202020204" pitchFamily="34" charset="0"/>
              <a:buChar char="•"/>
              <a:defRPr sz="1500" b="0" i="0">
                <a:latin typeface="Gotham Office" panose="02000000000000000000" pitchFamily="2"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ts val="0"/>
              </a:spcBef>
              <a:spcAft>
                <a:spcPts val="0"/>
              </a:spcAft>
              <a:buClr>
                <a:srgbClr val="BCCF02"/>
              </a:buClr>
              <a:buSzPct val="109000"/>
              <a:buFont typeface="Arial" pitchFamily="34" charset="0"/>
              <a:buNone/>
              <a:tabLst/>
              <a:defRPr/>
            </a:pPr>
            <a:r>
              <a:rPr kumimoji="0" lang="en-US" sz="1200" b="1"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Verteilnetzbetreiberin</a:t>
            </a:r>
            <a:endParaRPr kumimoji="0" lang="en-US" sz="1200" b="1"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ct val="109000"/>
              <a:buFont typeface="Arial" panose="020B0604020202020204" pitchFamily="34" charset="0"/>
              <a:buChar char="•"/>
              <a:tabLst/>
              <a:defRPr/>
            </a:pPr>
            <a:r>
              <a:rPr kumimoji="0" lang="en-US" sz="1200" b="0"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Höherer</a:t>
            </a:r>
            <a:r>
              <a:rPr kumimoji="0" lang="en-US" sz="1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 </a:t>
            </a:r>
            <a:r>
              <a:rPr kumimoji="0" lang="en-US" sz="1200" b="0"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Eigenverbrauch</a:t>
            </a:r>
            <a:r>
              <a:rPr kumimoji="0" lang="en-US" sz="1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 </a:t>
            </a:r>
            <a:r>
              <a:rPr kumimoji="0" lang="en-US" sz="1200" b="0"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verbessert</a:t>
            </a:r>
            <a:r>
              <a:rPr kumimoji="0" lang="en-US" sz="1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 Integration von PV-Strom ins </a:t>
            </a:r>
            <a:r>
              <a:rPr kumimoji="0" lang="en-US" sz="1200" b="0"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Energiesystem</a:t>
            </a:r>
          </a:p>
          <a:p>
            <a:pPr marL="171450" marR="0" lvl="0" indent="-171450" algn="l" defTabSz="914400" rtl="0" eaLnBrk="1" fontAlgn="auto" latinLnBrk="0" hangingPunct="1">
              <a:lnSpc>
                <a:spcPct val="100000"/>
              </a:lnSpc>
              <a:spcBef>
                <a:spcPts val="0"/>
              </a:spcBef>
              <a:spcAft>
                <a:spcPts val="0"/>
              </a:spcAft>
              <a:buClr>
                <a:srgbClr val="000000"/>
              </a:buClr>
              <a:buSzPct val="109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Kann die </a:t>
            </a:r>
            <a:r>
              <a:rPr kumimoji="0" lang="en-US" sz="1200" b="0"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Netzbelastung</a:t>
            </a:r>
            <a:r>
              <a:rPr kumimoji="0" lang="en-US" sz="1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 </a:t>
            </a:r>
            <a:r>
              <a:rPr kumimoji="0" lang="en-US" sz="1200" b="0"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verringern</a:t>
            </a:r>
            <a:r>
              <a:rPr kumimoji="0" lang="en-US" sz="1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 (muss </a:t>
            </a:r>
            <a:r>
              <a:rPr kumimoji="0" lang="en-US" sz="1200" b="0"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aber</a:t>
            </a:r>
            <a:r>
              <a:rPr kumimoji="0" lang="en-US" sz="1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 </a:t>
            </a:r>
            <a:r>
              <a:rPr kumimoji="0" lang="en-US" sz="1200" b="0" i="0" u="none" strike="noStrike" kern="1200" cap="none" spc="0" normalizeH="0" baseline="0" noProof="0" err="1">
                <a:ln>
                  <a:noFill/>
                </a:ln>
                <a:solidFill>
                  <a:srgbClr val="000000"/>
                </a:solidFill>
                <a:effectLst/>
                <a:uLnTx/>
                <a:uFillTx/>
                <a:latin typeface="Gotham Office" panose="02000000000000000000" pitchFamily="2" charset="0"/>
                <a:ea typeface="+mn-ea"/>
                <a:cs typeface="Arial" pitchFamily="34" charset="0"/>
              </a:rPr>
              <a:t>nicht</a:t>
            </a:r>
            <a:r>
              <a:rPr kumimoji="0" lang="en-US" sz="1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a:t>
            </a:r>
          </a:p>
          <a:p>
            <a:pPr marL="171450" marR="0" lvl="0" indent="-171450" algn="l" defTabSz="914400" rtl="0" eaLnBrk="1" fontAlgn="auto" latinLnBrk="0" hangingPunct="1">
              <a:lnSpc>
                <a:spcPct val="100000"/>
              </a:lnSpc>
              <a:spcBef>
                <a:spcPts val="0"/>
              </a:spcBef>
              <a:spcAft>
                <a:spcPts val="0"/>
              </a:spcAft>
              <a:buClr>
                <a:srgbClr val="000000"/>
              </a:buClr>
              <a:buSzPct val="109000"/>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pic>
        <p:nvPicPr>
          <p:cNvPr id="1026" name="Picture 2" descr="CKW-Icon_Solar_P_RGB">
            <a:extLst>
              <a:ext uri="{FF2B5EF4-FFF2-40B4-BE49-F238E27FC236}">
                <a16:creationId xmlns:a16="http://schemas.microsoft.com/office/drawing/2014/main" id="{C13F0A98-752F-CFA0-0616-DB8D183D79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809" y="154838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KW-Icon_Netzprodukte_Netzanschluss_Strommast_P_RGB">
            <a:extLst>
              <a:ext uri="{FF2B5EF4-FFF2-40B4-BE49-F238E27FC236}">
                <a16:creationId xmlns:a16="http://schemas.microsoft.com/office/drawing/2014/main" id="{D78F8781-C7E2-2C56-821F-E8C94D81D0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809" y="3328070"/>
            <a:ext cx="72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ieren 9">
            <a:extLst>
              <a:ext uri="{FF2B5EF4-FFF2-40B4-BE49-F238E27FC236}">
                <a16:creationId xmlns:a16="http://schemas.microsoft.com/office/drawing/2014/main" id="{A69F6729-444D-46BA-392D-2D3A8BB846FA}"/>
              </a:ext>
            </a:extLst>
          </p:cNvPr>
          <p:cNvGrpSpPr/>
          <p:nvPr/>
        </p:nvGrpSpPr>
        <p:grpSpPr>
          <a:xfrm>
            <a:off x="376809" y="2445551"/>
            <a:ext cx="720000" cy="720000"/>
            <a:chOff x="2000250" y="0"/>
            <a:chExt cx="5143500" cy="5143500"/>
          </a:xfrm>
        </p:grpSpPr>
        <p:pic>
          <p:nvPicPr>
            <p:cNvPr id="1030" name="Picture 6" descr="CKW-Icon_Alarm-_und_Sicherheitssysteme_P_RGB">
              <a:extLst>
                <a:ext uri="{FF2B5EF4-FFF2-40B4-BE49-F238E27FC236}">
                  <a16:creationId xmlns:a16="http://schemas.microsoft.com/office/drawing/2014/main" id="{D1418A2E-96BD-BA62-31FF-15FEC35EC7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a:extLst>
                <a:ext uri="{FF2B5EF4-FFF2-40B4-BE49-F238E27FC236}">
                  <a16:creationId xmlns:a16="http://schemas.microsoft.com/office/drawing/2014/main" id="{C7A5DAA3-550B-ADC5-7DF7-73BC15DCCB98}"/>
                </a:ext>
              </a:extLst>
            </p:cNvPr>
            <p:cNvSpPr/>
            <p:nvPr/>
          </p:nvSpPr>
          <p:spPr>
            <a:xfrm>
              <a:off x="3603812" y="2006301"/>
              <a:ext cx="1957892" cy="1387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Gotham Office"/>
                <a:ea typeface="+mn-ea"/>
                <a:cs typeface="+mn-cs"/>
              </a:endParaRPr>
            </a:p>
          </p:txBody>
        </p:sp>
      </p:grpSp>
    </p:spTree>
    <p:extLst>
      <p:ext uri="{BB962C8B-B14F-4D97-AF65-F5344CB8AC3E}">
        <p14:creationId xmlns:p14="http://schemas.microsoft.com/office/powerpoint/2010/main" val="63047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80826-15D8-59C8-F5B6-659127CFD88B}"/>
              </a:ext>
            </a:extLst>
          </p:cNvPr>
          <p:cNvSpPr>
            <a:spLocks noGrp="1"/>
          </p:cNvSpPr>
          <p:nvPr>
            <p:ph type="title"/>
          </p:nvPr>
        </p:nvSpPr>
        <p:spPr/>
        <p:txBody>
          <a:bodyPr/>
          <a:lstStyle/>
          <a:p>
            <a:r>
              <a:rPr lang="de-CH"/>
              <a:t>Was heisst das konkret?</a:t>
            </a:r>
          </a:p>
        </p:txBody>
      </p:sp>
      <p:sp>
        <p:nvSpPr>
          <p:cNvPr id="3" name="Foliennummernplatzhalter 2">
            <a:extLst>
              <a:ext uri="{FF2B5EF4-FFF2-40B4-BE49-F238E27FC236}">
                <a16:creationId xmlns:a16="http://schemas.microsoft.com/office/drawing/2014/main" id="{F89B8B5D-13B1-2941-85FE-1941FD8FBF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 name="Textplatzhalter 3">
            <a:extLst>
              <a:ext uri="{FF2B5EF4-FFF2-40B4-BE49-F238E27FC236}">
                <a16:creationId xmlns:a16="http://schemas.microsoft.com/office/drawing/2014/main" id="{0A2F6321-5009-0395-FB19-D2AD08F56519}"/>
              </a:ext>
            </a:extLst>
          </p:cNvPr>
          <p:cNvSpPr>
            <a:spLocks noGrp="1"/>
          </p:cNvSpPr>
          <p:nvPr>
            <p:ph type="body" sz="quarter" idx="14"/>
          </p:nvPr>
        </p:nvSpPr>
        <p:spPr>
          <a:xfrm>
            <a:off x="6375375" y="1357950"/>
            <a:ext cx="2340000" cy="3151485"/>
          </a:xfrm>
        </p:spPr>
        <p:txBody>
          <a:bodyPr vert="horz" lIns="0" tIns="0" rIns="0" bIns="0" rtlCol="0" anchor="ctr">
            <a:noAutofit/>
          </a:bodyPr>
          <a:lstStyle/>
          <a:p>
            <a:pPr marL="285750" indent="-285750">
              <a:buFont typeface="Arial" panose="020B0604020202020204" pitchFamily="34" charset="0"/>
              <a:buChar char="•"/>
            </a:pPr>
            <a:r>
              <a:rPr lang="de-CH" sz="1200"/>
              <a:t>Möglich bei gleichem Netzanschlusspunkt (NAP)</a:t>
            </a:r>
          </a:p>
          <a:p>
            <a:pPr marL="285750" indent="-285750">
              <a:buFont typeface="Arial" panose="020B0604020202020204" pitchFamily="34" charset="0"/>
              <a:buChar char="•"/>
            </a:pPr>
            <a:r>
              <a:rPr lang="de-CH" sz="1200"/>
              <a:t>Zum Beispiel Sammelschiene in der Verteilkabine oder Muffe</a:t>
            </a:r>
          </a:p>
          <a:p>
            <a:pPr marL="285750" indent="-285750">
              <a:buFont typeface="Arial" panose="020B0604020202020204" pitchFamily="34" charset="0"/>
              <a:buChar char="•"/>
            </a:pPr>
            <a:r>
              <a:rPr lang="de-CH" sz="1200"/>
              <a:t>Kein Rückbau der Anschlüsse</a:t>
            </a:r>
          </a:p>
          <a:p>
            <a:pPr marL="285750" indent="-285750">
              <a:buFont typeface="Arial" panose="020B0604020202020204" pitchFamily="34" charset="0"/>
              <a:buChar char="•"/>
            </a:pPr>
            <a:r>
              <a:rPr lang="de-CH" sz="1200">
                <a:latin typeface="Gotham Office"/>
                <a:cs typeface="Arial"/>
              </a:rPr>
              <a:t>Nutzung der bestehenden Zähler (VNB fasst Messpunkte zu </a:t>
            </a:r>
            <a:r>
              <a:rPr lang="de-CH" sz="1200" err="1">
                <a:latin typeface="Gotham Office"/>
                <a:cs typeface="Arial"/>
              </a:rPr>
              <a:t>vZEV</a:t>
            </a:r>
            <a:r>
              <a:rPr lang="de-CH" sz="1200">
                <a:latin typeface="Gotham Office"/>
                <a:cs typeface="Arial"/>
              </a:rPr>
              <a:t> zusammen)</a:t>
            </a:r>
            <a:endParaRPr lang="de-CH" sz="1200"/>
          </a:p>
        </p:txBody>
      </p:sp>
      <p:sp>
        <p:nvSpPr>
          <p:cNvPr id="5" name="Datumsplatzhalter 4">
            <a:extLst>
              <a:ext uri="{FF2B5EF4-FFF2-40B4-BE49-F238E27FC236}">
                <a16:creationId xmlns:a16="http://schemas.microsoft.com/office/drawing/2014/main" id="{24B34D39-B791-8327-C476-3C5705E94810}"/>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4CFAE-E794-46D8-8F6E-296E765D4F72}" type="datetime1">
              <a:rPr kumimoji="0" lang="de-DE"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6" name="Textplatzhalter 5">
            <a:extLst>
              <a:ext uri="{FF2B5EF4-FFF2-40B4-BE49-F238E27FC236}">
                <a16:creationId xmlns:a16="http://schemas.microsoft.com/office/drawing/2014/main" id="{E2389B73-3CB5-0ADB-EE53-89D5881CCE2E}"/>
              </a:ext>
            </a:extLst>
          </p:cNvPr>
          <p:cNvSpPr>
            <a:spLocks noGrp="1"/>
          </p:cNvSpPr>
          <p:nvPr>
            <p:ph type="body" sz="quarter" idx="13"/>
          </p:nvPr>
        </p:nvSpPr>
        <p:spPr/>
        <p:txBody>
          <a:bodyPr/>
          <a:lstStyle/>
          <a:p>
            <a:r>
              <a:rPr lang="de-CH"/>
              <a:t>Übersicht gemeinsamer Netzanschlusspunkt</a:t>
            </a:r>
          </a:p>
        </p:txBody>
      </p:sp>
      <p:pic>
        <p:nvPicPr>
          <p:cNvPr id="9" name="Grafik 8">
            <a:extLst>
              <a:ext uri="{FF2B5EF4-FFF2-40B4-BE49-F238E27FC236}">
                <a16:creationId xmlns:a16="http://schemas.microsoft.com/office/drawing/2014/main" id="{DA5DB04E-50A4-8A5E-B328-062CFC4174DD}"/>
              </a:ext>
            </a:extLst>
          </p:cNvPr>
          <p:cNvPicPr>
            <a:picLocks noChangeAspect="1"/>
          </p:cNvPicPr>
          <p:nvPr/>
        </p:nvPicPr>
        <p:blipFill rotWithShape="1">
          <a:blip r:embed="rId2"/>
          <a:srcRect l="4475" r="4701"/>
          <a:stretch/>
        </p:blipFill>
        <p:spPr>
          <a:xfrm>
            <a:off x="428625" y="1357950"/>
            <a:ext cx="4693042" cy="3278096"/>
          </a:xfrm>
          <a:prstGeom prst="rect">
            <a:avLst/>
          </a:prstGeom>
        </p:spPr>
      </p:pic>
    </p:spTree>
    <p:extLst>
      <p:ext uri="{BB962C8B-B14F-4D97-AF65-F5344CB8AC3E}">
        <p14:creationId xmlns:p14="http://schemas.microsoft.com/office/powerpoint/2010/main" val="889587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2F72-8D6F-2E4D-25DB-E96D2B7A5043}"/>
              </a:ext>
            </a:extLst>
          </p:cNvPr>
          <p:cNvSpPr>
            <a:spLocks noGrp="1"/>
          </p:cNvSpPr>
          <p:nvPr>
            <p:ph type="title"/>
          </p:nvPr>
        </p:nvSpPr>
        <p:spPr>
          <a:xfrm>
            <a:off x="431799" y="200311"/>
            <a:ext cx="8280460" cy="536307"/>
          </a:xfrm>
        </p:spPr>
        <p:txBody>
          <a:bodyPr/>
          <a:lstStyle/>
          <a:p>
            <a:r>
              <a:rPr lang="de-CH"/>
              <a:t>Einen </a:t>
            </a:r>
            <a:r>
              <a:rPr lang="de-CH" err="1"/>
              <a:t>vZEV</a:t>
            </a:r>
            <a:r>
              <a:rPr lang="de-CH"/>
              <a:t> gründen (I)</a:t>
            </a:r>
          </a:p>
        </p:txBody>
      </p:sp>
      <p:sp>
        <p:nvSpPr>
          <p:cNvPr id="3" name="Slide Number Placeholder 2">
            <a:extLst>
              <a:ext uri="{FF2B5EF4-FFF2-40B4-BE49-F238E27FC236}">
                <a16:creationId xmlns:a16="http://schemas.microsoft.com/office/drawing/2014/main" id="{FBE34C1B-E369-E119-A57D-DD192ADBE0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 name="Text Placeholder 3">
            <a:extLst>
              <a:ext uri="{FF2B5EF4-FFF2-40B4-BE49-F238E27FC236}">
                <a16:creationId xmlns:a16="http://schemas.microsoft.com/office/drawing/2014/main" id="{EC7AE3DC-A31E-BD04-789B-17BA6763487A}"/>
              </a:ext>
            </a:extLst>
          </p:cNvPr>
          <p:cNvSpPr>
            <a:spLocks noGrp="1"/>
          </p:cNvSpPr>
          <p:nvPr>
            <p:ph type="body" sz="quarter" idx="13"/>
          </p:nvPr>
        </p:nvSpPr>
        <p:spPr>
          <a:xfrm>
            <a:off x="431799" y="1165225"/>
            <a:ext cx="2340000" cy="3199568"/>
          </a:xfrm>
        </p:spPr>
        <p:txBody>
          <a:bodyPr anchor="ctr"/>
          <a:lstStyle/>
          <a:p>
            <a:r>
              <a:rPr lang="de-CH" dirty="0">
                <a:sym typeface="Wingdings" panose="05000000000000000000" pitchFamily="2" charset="2"/>
              </a:rPr>
              <a:t>Der </a:t>
            </a:r>
            <a:r>
              <a:rPr lang="de-CH" b="1" dirty="0" err="1">
                <a:sym typeface="Wingdings" panose="05000000000000000000" pitchFamily="2" charset="2"/>
              </a:rPr>
              <a:t>vZEV</a:t>
            </a:r>
            <a:r>
              <a:rPr lang="de-CH" b="1" dirty="0">
                <a:sym typeface="Wingdings" panose="05000000000000000000" pitchFamily="2" charset="2"/>
              </a:rPr>
              <a:t>-Check</a:t>
            </a:r>
            <a:r>
              <a:rPr lang="de-CH" dirty="0">
                <a:sym typeface="Wingdings" panose="05000000000000000000" pitchFamily="2" charset="2"/>
              </a:rPr>
              <a:t> hilft beim Abklären, welche Parteien an einem virtuellen ZEV teilnehmen können.</a:t>
            </a:r>
          </a:p>
          <a:p>
            <a:pPr marL="171450" indent="-171450">
              <a:buFont typeface="Wingdings" panose="05000000000000000000" pitchFamily="2" charset="2"/>
              <a:buChar char="à"/>
            </a:pPr>
            <a:r>
              <a:rPr lang="de-CH" b="1" dirty="0">
                <a:sym typeface="Wingdings" panose="05000000000000000000" pitchFamily="2" charset="2"/>
                <a:hlinkClick r:id="rId2"/>
              </a:rPr>
              <a:t> www.vzev-check.ch</a:t>
            </a:r>
            <a:endParaRPr lang="de-CH" b="1" dirty="0">
              <a:sym typeface="Wingdings" panose="05000000000000000000" pitchFamily="2" charset="2"/>
            </a:endParaRPr>
          </a:p>
          <a:p>
            <a:r>
              <a:rPr lang="de-CH" dirty="0">
                <a:sym typeface="Wingdings" panose="05000000000000000000" pitchFamily="2" charset="2"/>
              </a:rPr>
              <a:t>Wählen Sie dazu Ihre Stromversorgerin (CKW) und geben Sie die Adresse ein, an der Sie einen virtuellen ZEV gründen möchten.</a:t>
            </a:r>
          </a:p>
        </p:txBody>
      </p:sp>
      <p:sp>
        <p:nvSpPr>
          <p:cNvPr id="6" name="Date Placeholder 5">
            <a:extLst>
              <a:ext uri="{FF2B5EF4-FFF2-40B4-BE49-F238E27FC236}">
                <a16:creationId xmlns:a16="http://schemas.microsoft.com/office/drawing/2014/main" id="{AA629050-C0EA-7FF4-BBFE-524744934A34}"/>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4BCE-93FA-4FB9-A716-BA77038A49F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7" name="Text Placeholder 6">
            <a:extLst>
              <a:ext uri="{FF2B5EF4-FFF2-40B4-BE49-F238E27FC236}">
                <a16:creationId xmlns:a16="http://schemas.microsoft.com/office/drawing/2014/main" id="{B7FB1E27-A398-B8D5-6D57-07E9A91D7D5C}"/>
              </a:ext>
            </a:extLst>
          </p:cNvPr>
          <p:cNvSpPr>
            <a:spLocks noGrp="1"/>
          </p:cNvSpPr>
          <p:nvPr>
            <p:ph type="body" sz="quarter" idx="17"/>
          </p:nvPr>
        </p:nvSpPr>
        <p:spPr/>
        <p:txBody>
          <a:bodyPr/>
          <a:lstStyle/>
          <a:p>
            <a:r>
              <a:rPr lang="de-CH"/>
              <a:t>Schritt 1: Teilnehmende abklären</a:t>
            </a:r>
          </a:p>
        </p:txBody>
      </p:sp>
    </p:spTree>
    <p:extLst>
      <p:ext uri="{BB962C8B-B14F-4D97-AF65-F5344CB8AC3E}">
        <p14:creationId xmlns:p14="http://schemas.microsoft.com/office/powerpoint/2010/main" val="296139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F7301-88AD-F004-7529-458478963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DD382-9A8E-554D-6950-65602C75B719}"/>
              </a:ext>
            </a:extLst>
          </p:cNvPr>
          <p:cNvSpPr>
            <a:spLocks noGrp="1"/>
          </p:cNvSpPr>
          <p:nvPr>
            <p:ph type="title"/>
          </p:nvPr>
        </p:nvSpPr>
        <p:spPr/>
        <p:txBody>
          <a:bodyPr/>
          <a:lstStyle/>
          <a:p>
            <a:r>
              <a:rPr lang="de-CH"/>
              <a:t>Einen </a:t>
            </a:r>
            <a:r>
              <a:rPr lang="de-CH" err="1"/>
              <a:t>vZEV</a:t>
            </a:r>
            <a:r>
              <a:rPr lang="de-CH"/>
              <a:t> gründen (II)</a:t>
            </a:r>
          </a:p>
        </p:txBody>
      </p:sp>
      <p:sp>
        <p:nvSpPr>
          <p:cNvPr id="3" name="Slide Number Placeholder 2">
            <a:extLst>
              <a:ext uri="{FF2B5EF4-FFF2-40B4-BE49-F238E27FC236}">
                <a16:creationId xmlns:a16="http://schemas.microsoft.com/office/drawing/2014/main" id="{6FCE7A8B-7DC5-403E-B16F-E4893F3C6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 name="Text Placeholder 3">
            <a:extLst>
              <a:ext uri="{FF2B5EF4-FFF2-40B4-BE49-F238E27FC236}">
                <a16:creationId xmlns:a16="http://schemas.microsoft.com/office/drawing/2014/main" id="{59DC00B8-C6FA-6E40-7C19-715DF14BB341}"/>
              </a:ext>
            </a:extLst>
          </p:cNvPr>
          <p:cNvSpPr>
            <a:spLocks noGrp="1"/>
          </p:cNvSpPr>
          <p:nvPr>
            <p:ph type="body" sz="quarter" idx="13"/>
          </p:nvPr>
        </p:nvSpPr>
        <p:spPr>
          <a:xfrm>
            <a:off x="6367548" y="1282560"/>
            <a:ext cx="2340000" cy="3229200"/>
          </a:xfrm>
        </p:spPr>
        <p:txBody>
          <a:bodyPr anchor="ctr"/>
          <a:lstStyle/>
          <a:p>
            <a:r>
              <a:rPr lang="de-CH"/>
              <a:t>Halten Sie vertraglich fest, wie Sie den Solarstrom gemeinschaftlich nutzen:</a:t>
            </a:r>
          </a:p>
          <a:p>
            <a:pPr marL="171450" indent="-171450">
              <a:buFont typeface="Arial" panose="020B0604020202020204" pitchFamily="34" charset="0"/>
              <a:buChar char="•"/>
            </a:pPr>
            <a:r>
              <a:rPr lang="de-CH"/>
              <a:t>Rechtsform</a:t>
            </a:r>
          </a:p>
          <a:p>
            <a:pPr marL="171450" indent="-171450">
              <a:buFont typeface="Arial" panose="020B0604020202020204" pitchFamily="34" charset="0"/>
              <a:buChar char="•"/>
            </a:pPr>
            <a:r>
              <a:rPr lang="de-CH"/>
              <a:t>Messung und Verbrauch der Solarstromproduktion</a:t>
            </a:r>
          </a:p>
          <a:p>
            <a:pPr marL="171450" indent="-171450">
              <a:buFont typeface="Arial" panose="020B0604020202020204" pitchFamily="34" charset="0"/>
              <a:buChar char="•"/>
            </a:pPr>
            <a:r>
              <a:rPr lang="de-CH"/>
              <a:t>Preisgestaltung</a:t>
            </a:r>
          </a:p>
          <a:p>
            <a:r>
              <a:rPr lang="de-CH"/>
              <a:t>Nutzen Sie dazu den </a:t>
            </a:r>
            <a:r>
              <a:rPr lang="de-CH" b="1">
                <a:hlinkClick r:id="rId2"/>
              </a:rPr>
              <a:t>Leitfaden Eigenverbrauch </a:t>
            </a:r>
            <a:r>
              <a:rPr lang="de-CH"/>
              <a:t>des BFE (inkl. Muster-verträge) oder lassen Sie sich von einem Dienstleister beraten.</a:t>
            </a:r>
          </a:p>
        </p:txBody>
      </p:sp>
      <p:sp>
        <p:nvSpPr>
          <p:cNvPr id="6" name="Date Placeholder 5">
            <a:extLst>
              <a:ext uri="{FF2B5EF4-FFF2-40B4-BE49-F238E27FC236}">
                <a16:creationId xmlns:a16="http://schemas.microsoft.com/office/drawing/2014/main" id="{B0D024E9-D5AC-2F49-3372-14E16441EC16}"/>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4BCE-93FA-4FB9-A716-BA77038A49F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7" name="Text Placeholder 6">
            <a:extLst>
              <a:ext uri="{FF2B5EF4-FFF2-40B4-BE49-F238E27FC236}">
                <a16:creationId xmlns:a16="http://schemas.microsoft.com/office/drawing/2014/main" id="{57441DA2-05D2-1B16-871D-AEF195763C49}"/>
              </a:ext>
            </a:extLst>
          </p:cNvPr>
          <p:cNvSpPr>
            <a:spLocks noGrp="1"/>
          </p:cNvSpPr>
          <p:nvPr>
            <p:ph type="body" sz="quarter" idx="17"/>
          </p:nvPr>
        </p:nvSpPr>
        <p:spPr/>
        <p:txBody>
          <a:bodyPr/>
          <a:lstStyle/>
          <a:p>
            <a:r>
              <a:rPr lang="de-CH"/>
              <a:t>Schritt 2: Vertrag ausarbeiten</a:t>
            </a:r>
          </a:p>
        </p:txBody>
      </p:sp>
      <p:pic>
        <p:nvPicPr>
          <p:cNvPr id="13" name="Picture Placeholder 12" descr="Business meeting illustration">
            <a:extLst>
              <a:ext uri="{FF2B5EF4-FFF2-40B4-BE49-F238E27FC236}">
                <a16:creationId xmlns:a16="http://schemas.microsoft.com/office/drawing/2014/main" id="{473E09DB-8F10-62C3-8069-12AD20DBB21C}"/>
              </a:ext>
            </a:extLst>
          </p:cNvPr>
          <p:cNvPicPr>
            <a:picLocks noGrp="1" noChangeAspect="1"/>
          </p:cNvPicPr>
          <p:nvPr>
            <p:ph type="pic" sz="quarter" idx="15"/>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481" r="481"/>
          <a:stretch>
            <a:fillRect/>
          </a:stretch>
        </p:blipFill>
        <p:spPr/>
      </p:pic>
    </p:spTree>
    <p:extLst>
      <p:ext uri="{BB962C8B-B14F-4D97-AF65-F5344CB8AC3E}">
        <p14:creationId xmlns:p14="http://schemas.microsoft.com/office/powerpoint/2010/main" val="265268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AC45D-98A8-A3C5-4876-B60868D4AB53}"/>
              </a:ext>
            </a:extLst>
          </p:cNvPr>
          <p:cNvSpPr>
            <a:spLocks noGrp="1"/>
          </p:cNvSpPr>
          <p:nvPr>
            <p:ph type="title"/>
          </p:nvPr>
        </p:nvSpPr>
        <p:spPr/>
        <p:txBody>
          <a:bodyPr/>
          <a:lstStyle/>
          <a:p>
            <a:r>
              <a:rPr lang="de-CH"/>
              <a:t>Stromtarife: Wo stehen wir aktuell?</a:t>
            </a:r>
          </a:p>
        </p:txBody>
      </p:sp>
      <p:sp>
        <p:nvSpPr>
          <p:cNvPr id="5" name="Foliennummernplatzhalter 4">
            <a:extLst>
              <a:ext uri="{FF2B5EF4-FFF2-40B4-BE49-F238E27FC236}">
                <a16:creationId xmlns:a16="http://schemas.microsoft.com/office/drawing/2014/main" id="{C10004E1-8ABB-A823-30B1-529AF8BC22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pic>
        <p:nvPicPr>
          <p:cNvPr id="13" name="Bildplatzhalter 12">
            <a:extLst>
              <a:ext uri="{FF2B5EF4-FFF2-40B4-BE49-F238E27FC236}">
                <a16:creationId xmlns:a16="http://schemas.microsoft.com/office/drawing/2014/main" id="{3388F699-A804-0B62-A74D-FF60121809C5}"/>
              </a:ext>
            </a:extLst>
          </p:cNvPr>
          <p:cNvPicPr>
            <a:picLocks noGrp="1" noChangeAspect="1"/>
          </p:cNvPicPr>
          <p:nvPr>
            <p:ph type="pic" sz="quarter" idx="15"/>
          </p:nvPr>
        </p:nvPicPr>
        <p:blipFill>
          <a:blip r:embed="rId2"/>
          <a:srcRect l="2005" t="10622" r="5523" b="1677"/>
          <a:stretch>
            <a:fillRect/>
          </a:stretch>
        </p:blipFill>
        <p:spPr>
          <a:xfrm>
            <a:off x="442758" y="1581459"/>
            <a:ext cx="5226518" cy="2930299"/>
          </a:xfrm>
        </p:spPr>
      </p:pic>
      <p:sp>
        <p:nvSpPr>
          <p:cNvPr id="3" name="Datumsplatzhalter 2">
            <a:extLst>
              <a:ext uri="{FF2B5EF4-FFF2-40B4-BE49-F238E27FC236}">
                <a16:creationId xmlns:a16="http://schemas.microsoft.com/office/drawing/2014/main" id="{61CAAF4B-2619-02F0-1EEC-41BC164A5A97}"/>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756009-5ADE-41C6-B38C-4390D9FDBF63}" type="datetime1">
              <a:rPr kumimoji="0" lang="de-DE"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15" name="Textplatzhalter 14">
            <a:extLst>
              <a:ext uri="{FF2B5EF4-FFF2-40B4-BE49-F238E27FC236}">
                <a16:creationId xmlns:a16="http://schemas.microsoft.com/office/drawing/2014/main" id="{91188EA9-E3F3-DF52-2425-1F3CAC07C915}"/>
              </a:ext>
            </a:extLst>
          </p:cNvPr>
          <p:cNvSpPr>
            <a:spLocks noGrp="1"/>
          </p:cNvSpPr>
          <p:nvPr>
            <p:ph type="body" sz="quarter" idx="17"/>
          </p:nvPr>
        </p:nvSpPr>
        <p:spPr/>
        <p:txBody>
          <a:bodyPr/>
          <a:lstStyle/>
          <a:p>
            <a:endParaRPr lang="de-CH"/>
          </a:p>
        </p:txBody>
      </p:sp>
      <p:sp>
        <p:nvSpPr>
          <p:cNvPr id="12" name="Fußzeilenplatzhalter 4">
            <a:extLst>
              <a:ext uri="{FF2B5EF4-FFF2-40B4-BE49-F238E27FC236}">
                <a16:creationId xmlns:a16="http://schemas.microsoft.com/office/drawing/2014/main" id="{950A12CA-2C78-0229-CD50-613FF445A9B4}"/>
              </a:ext>
            </a:extLst>
          </p:cNvPr>
          <p:cNvSpPr txBox="1">
            <a:spLocks/>
          </p:cNvSpPr>
          <p:nvPr/>
        </p:nvSpPr>
        <p:spPr>
          <a:xfrm>
            <a:off x="5994498" y="4440196"/>
            <a:ext cx="3086100" cy="237600"/>
          </a:xfrm>
          <a:prstGeom prst="rect">
            <a:avLst/>
          </a:prstGeom>
        </p:spPr>
        <p:txBody>
          <a:bodyPr vert="horz" lIns="0" tIns="0" rIns="0" bIns="0" rtlCol="0" anchor="b"/>
          <a:lstStyle>
            <a:defPPr>
              <a:defRPr lang="de-DE"/>
            </a:defPPr>
            <a:lvl1pPr marL="0" algn="l" defTabSz="914400" rtl="0" eaLnBrk="1" latinLnBrk="0" hangingPunct="1">
              <a:defRPr sz="800" kern="1200">
                <a:solidFill>
                  <a:schemeClr val="tx1"/>
                </a:solidFill>
                <a:latin typeface="Gotham Office"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de-CH" sz="6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6" name="Textfeld 5">
            <a:extLst>
              <a:ext uri="{FF2B5EF4-FFF2-40B4-BE49-F238E27FC236}">
                <a16:creationId xmlns:a16="http://schemas.microsoft.com/office/drawing/2014/main" id="{15413EC7-F506-2D56-85DA-9F25F47F55D3}"/>
              </a:ext>
            </a:extLst>
          </p:cNvPr>
          <p:cNvSpPr txBox="1"/>
          <p:nvPr/>
        </p:nvSpPr>
        <p:spPr>
          <a:xfrm flipH="1">
            <a:off x="4395019" y="4592345"/>
            <a:ext cx="4317182" cy="123111"/>
          </a:xfrm>
          <a:prstGeom prst="rect">
            <a:avLst/>
          </a:prstGeom>
          <a:noFill/>
        </p:spPr>
        <p:txBody>
          <a:bodyPr wrap="square" lIns="0" tIns="0" rIns="0" bIns="0" rtlCol="0">
            <a:spAutoFit/>
          </a:bodyPr>
          <a:lstStyle/>
          <a:p>
            <a:pPr marL="0" marR="0" lvl="0" indent="0" algn="r" defTabSz="914355" rtl="0" eaLnBrk="1" fontAlgn="auto" latinLnBrk="0" hangingPunct="1">
              <a:lnSpc>
                <a:spcPct val="100000"/>
              </a:lnSpc>
              <a:spcBef>
                <a:spcPts val="0"/>
              </a:spcBef>
              <a:spcAft>
                <a:spcPts val="600"/>
              </a:spcAft>
              <a:buClr>
                <a:srgbClr val="BCCF02"/>
              </a:buClr>
              <a:buSzTx/>
              <a:buFontTx/>
              <a:buNone/>
              <a:tabLst/>
              <a:defRPr/>
            </a:pPr>
            <a:r>
              <a:rPr kumimoji="0" lang="nn-NO" sz="800" b="0" i="0" u="none" strike="noStrike" kern="1200" cap="none" spc="10" normalizeH="0" baseline="0" noProof="0">
                <a:ln>
                  <a:noFill/>
                </a:ln>
                <a:solidFill>
                  <a:srgbClr val="000000"/>
                </a:solidFill>
                <a:effectLst/>
                <a:uLnTx/>
                <a:uFillTx/>
                <a:latin typeface="Gotham Office"/>
                <a:ea typeface="+mn-ea"/>
                <a:cs typeface="Arial" pitchFamily="34" charset="0"/>
              </a:rPr>
              <a:t>Quelle: ElCom (2025, </a:t>
            </a:r>
            <a:r>
              <a:rPr kumimoji="0" lang="de-CH" sz="800" b="0" i="0" u="none" strike="noStrike" kern="1200" cap="none" spc="10" normalizeH="0" baseline="0" noProof="0">
                <a:ln>
                  <a:noFill/>
                </a:ln>
                <a:solidFill>
                  <a:srgbClr val="000000"/>
                </a:solidFill>
                <a:effectLst/>
                <a:uLnTx/>
                <a:uFillTx/>
                <a:latin typeface="Gotham Office"/>
                <a:ea typeface="+mn-ea"/>
                <a:cs typeface="Arial" pitchFamily="34" charset="0"/>
              </a:rPr>
              <a:t>Profil H4 - Vierpersonenhaushalt, Verbrauch 4'500 kWh)</a:t>
            </a:r>
            <a:endParaRPr kumimoji="0" lang="nn-NO" sz="800" b="0" i="0" u="none" strike="noStrike" kern="1200" cap="none" spc="10" normalizeH="0" baseline="0" noProof="0">
              <a:ln>
                <a:noFill/>
              </a:ln>
              <a:solidFill>
                <a:srgbClr val="000000"/>
              </a:solidFill>
              <a:effectLst/>
              <a:uLnTx/>
              <a:uFillTx/>
              <a:latin typeface="Gotham Office"/>
              <a:ea typeface="+mn-ea"/>
              <a:cs typeface="Arial" pitchFamily="34" charset="0"/>
            </a:endParaRPr>
          </a:p>
        </p:txBody>
      </p:sp>
      <p:sp>
        <p:nvSpPr>
          <p:cNvPr id="14" name="Rechteck 13">
            <a:extLst>
              <a:ext uri="{FF2B5EF4-FFF2-40B4-BE49-F238E27FC236}">
                <a16:creationId xmlns:a16="http://schemas.microsoft.com/office/drawing/2014/main" id="{90BC1EC1-3620-B09F-4DCC-A46995527C8D}"/>
              </a:ext>
            </a:extLst>
          </p:cNvPr>
          <p:cNvSpPr/>
          <p:nvPr/>
        </p:nvSpPr>
        <p:spPr>
          <a:xfrm>
            <a:off x="490490" y="4274159"/>
            <a:ext cx="1289154" cy="2376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Gotham Office"/>
              <a:ea typeface="+mn-ea"/>
              <a:cs typeface="+mn-cs"/>
            </a:endParaRPr>
          </a:p>
        </p:txBody>
      </p:sp>
      <p:sp>
        <p:nvSpPr>
          <p:cNvPr id="7" name="Textplatzhalter 3">
            <a:extLst>
              <a:ext uri="{FF2B5EF4-FFF2-40B4-BE49-F238E27FC236}">
                <a16:creationId xmlns:a16="http://schemas.microsoft.com/office/drawing/2014/main" id="{3FE98FB3-5548-20D2-7211-DF0806C41C91}"/>
              </a:ext>
            </a:extLst>
          </p:cNvPr>
          <p:cNvSpPr txBox="1">
            <a:spLocks/>
          </p:cNvSpPr>
          <p:nvPr/>
        </p:nvSpPr>
        <p:spPr>
          <a:xfrm>
            <a:off x="5914724" y="1581461"/>
            <a:ext cx="2792824" cy="2930299"/>
          </a:xfrm>
          <a:prstGeom prst="rect">
            <a:avLst/>
          </a:prstGeom>
        </p:spPr>
        <p:txBody>
          <a:bodyPr vert="horz" lIns="0" tIns="0" rIns="0" bIns="0" rtlCol="0" anchor="ctr">
            <a:noAutofit/>
          </a:bodyPr>
          <a:lstStyle>
            <a:lvl1pPr marL="0" indent="0" algn="l" defTabSz="914400" rtl="0" eaLnBrk="1" latinLnBrk="0" hangingPunct="1">
              <a:spcBef>
                <a:spcPts val="0"/>
              </a:spcBef>
              <a:spcAft>
                <a:spcPts val="1200"/>
              </a:spcAft>
              <a:buClr>
                <a:schemeClr val="accent1"/>
              </a:buClr>
              <a:buSzPct val="109000"/>
              <a:buFont typeface="Arial" pitchFamily="34" charset="0"/>
              <a:buNone/>
              <a:defRPr sz="1200" b="0" i="0" kern="1200" baseline="0">
                <a:solidFill>
                  <a:schemeClr val="tx1"/>
                </a:solidFill>
                <a:latin typeface="Gotham Office" panose="02000000000000000000" pitchFamily="2" charset="0"/>
                <a:ea typeface="+mn-ea"/>
                <a:cs typeface="Arial" pitchFamily="34" charset="0"/>
              </a:defRPr>
            </a:lvl1pPr>
            <a:lvl2pPr marL="18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2pPr>
            <a:lvl3pPr marL="0" indent="0" algn="l" defTabSz="914400" rtl="0" eaLnBrk="1" latinLnBrk="0" hangingPunct="1">
              <a:spcBef>
                <a:spcPts val="0"/>
              </a:spcBef>
              <a:spcAft>
                <a:spcPts val="0"/>
              </a:spcAft>
              <a:buClr>
                <a:schemeClr val="accent1"/>
              </a:buClr>
              <a:buFont typeface="Arial" panose="020B0604020202020204" pitchFamily="34" charset="0"/>
              <a:buNone/>
              <a:tabLst/>
              <a:defRPr sz="1200" b="0" i="0" kern="1200">
                <a:solidFill>
                  <a:schemeClr val="tx1"/>
                </a:solidFill>
                <a:latin typeface="Gotham Book" pitchFamily="50" charset="0"/>
                <a:ea typeface="+mn-ea"/>
                <a:cs typeface="Arial" pitchFamily="34" charset="0"/>
              </a:defRPr>
            </a:lvl3pPr>
            <a:lvl4pPr marL="54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4pPr>
            <a:lvl5pPr marL="895350" indent="-177800" algn="l" defTabSz="914400"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600"/>
              </a:spcAft>
              <a:buClr>
                <a:srgbClr val="BCCF02"/>
              </a:buClr>
              <a:buSzPct val="109000"/>
              <a:buFont typeface="Arial" panose="020B0604020202020204" pitchFamily="34" charset="0"/>
              <a:buChar char="•"/>
              <a:tabLst/>
              <a:defRPr/>
            </a:pPr>
            <a:r>
              <a:rPr kumimoji="0" lang="de-CH" sz="1400" b="1"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Starke Tarifsenkung per 2025 (-30 Prozent)</a:t>
            </a:r>
          </a:p>
          <a:p>
            <a:pPr marL="285750" marR="0" lvl="0" indent="-285750" algn="l" defTabSz="914400" rtl="0" eaLnBrk="1" fontAlgn="auto" latinLnBrk="0" hangingPunct="1">
              <a:lnSpc>
                <a:spcPct val="100000"/>
              </a:lnSpc>
              <a:spcBef>
                <a:spcPts val="0"/>
              </a:spcBef>
              <a:spcAft>
                <a:spcPts val="600"/>
              </a:spcAft>
              <a:buClr>
                <a:srgbClr val="BCCF02"/>
              </a:buClr>
              <a:buSzPct val="109000"/>
              <a:buFont typeface="Arial" panose="020B0604020202020204" pitchFamily="34" charset="0"/>
              <a:buChar char="•"/>
              <a:tabLst/>
              <a:defRPr/>
            </a:pPr>
            <a:r>
              <a:rPr kumimoji="0" lang="de-CH" sz="1400" b="1"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Luzern ist der Kanton mit den tiefsten Strompreisen</a:t>
            </a:r>
          </a:p>
          <a:p>
            <a:pPr marL="285750" marR="0" lvl="0" indent="-285750" algn="l" defTabSz="914400" rtl="0" eaLnBrk="1" fontAlgn="auto" latinLnBrk="0" hangingPunct="1">
              <a:lnSpc>
                <a:spcPct val="100000"/>
              </a:lnSpc>
              <a:spcBef>
                <a:spcPts val="0"/>
              </a:spcBef>
              <a:spcAft>
                <a:spcPts val="600"/>
              </a:spcAft>
              <a:buClr>
                <a:srgbClr val="BCCF02"/>
              </a:buClr>
              <a:buSzPct val="109000"/>
              <a:buFont typeface="Arial" panose="020B0604020202020204" pitchFamily="34" charset="0"/>
              <a:buChar char="•"/>
              <a:tabLst/>
              <a:defRPr/>
            </a:pPr>
            <a:r>
              <a:rPr kumimoji="0" lang="de-CH" sz="14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rPr>
              <a:t>CKW liegt auf Rang 20 aller 600 Schweizer Energieversorger</a:t>
            </a:r>
          </a:p>
        </p:txBody>
      </p:sp>
    </p:spTree>
    <p:extLst>
      <p:ext uri="{BB962C8B-B14F-4D97-AF65-F5344CB8AC3E}">
        <p14:creationId xmlns:p14="http://schemas.microsoft.com/office/powerpoint/2010/main" val="136000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5871B-0AA9-0695-1CE3-B0110491C3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30D74-8A7B-7DB8-2B11-7901177FF92C}"/>
              </a:ext>
            </a:extLst>
          </p:cNvPr>
          <p:cNvSpPr>
            <a:spLocks noGrp="1"/>
          </p:cNvSpPr>
          <p:nvPr>
            <p:ph type="title"/>
          </p:nvPr>
        </p:nvSpPr>
        <p:spPr/>
        <p:txBody>
          <a:bodyPr/>
          <a:lstStyle/>
          <a:p>
            <a:r>
              <a:rPr lang="de-CH"/>
              <a:t>Einen </a:t>
            </a:r>
            <a:r>
              <a:rPr lang="de-CH" err="1"/>
              <a:t>vZEV</a:t>
            </a:r>
            <a:r>
              <a:rPr lang="de-CH"/>
              <a:t> gründen (III)</a:t>
            </a:r>
          </a:p>
        </p:txBody>
      </p:sp>
      <p:sp>
        <p:nvSpPr>
          <p:cNvPr id="3" name="Slide Number Placeholder 2">
            <a:extLst>
              <a:ext uri="{FF2B5EF4-FFF2-40B4-BE49-F238E27FC236}">
                <a16:creationId xmlns:a16="http://schemas.microsoft.com/office/drawing/2014/main" id="{4F32BC45-C89C-87EB-6A52-B78D519907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 name="Text Placeholder 3">
            <a:extLst>
              <a:ext uri="{FF2B5EF4-FFF2-40B4-BE49-F238E27FC236}">
                <a16:creationId xmlns:a16="http://schemas.microsoft.com/office/drawing/2014/main" id="{DD4EE19F-45D2-CC09-5C77-D392245129C9}"/>
              </a:ext>
            </a:extLst>
          </p:cNvPr>
          <p:cNvSpPr>
            <a:spLocks noGrp="1"/>
          </p:cNvSpPr>
          <p:nvPr>
            <p:ph type="body" sz="quarter" idx="13"/>
          </p:nvPr>
        </p:nvSpPr>
        <p:spPr>
          <a:xfrm>
            <a:off x="431799" y="1273805"/>
            <a:ext cx="2340000" cy="3247931"/>
          </a:xfrm>
        </p:spPr>
        <p:txBody>
          <a:bodyPr anchor="ctr"/>
          <a:lstStyle/>
          <a:p>
            <a:r>
              <a:rPr lang="de-CH" dirty="0">
                <a:sym typeface="Wingdings" panose="05000000000000000000" pitchFamily="2" charset="2"/>
              </a:rPr>
              <a:t>Melden Sie den virtuellen ZEV bei CKW an:</a:t>
            </a:r>
          </a:p>
          <a:p>
            <a:pPr marL="171450" indent="-171450">
              <a:buFont typeface="Wingdings" panose="05000000000000000000" pitchFamily="2" charset="2"/>
              <a:buChar char="à"/>
            </a:pPr>
            <a:r>
              <a:rPr lang="de-CH" dirty="0">
                <a:sym typeface="Wingdings" panose="05000000000000000000" pitchFamily="2" charset="2"/>
                <a:hlinkClick r:id="rId2"/>
              </a:rPr>
              <a:t> </a:t>
            </a:r>
            <a:r>
              <a:rPr lang="de-CH" b="1" dirty="0">
                <a:sym typeface="Wingdings" panose="05000000000000000000" pitchFamily="2" charset="2"/>
                <a:hlinkClick r:id="rId2"/>
              </a:rPr>
              <a:t>www.ckw.ch/zev</a:t>
            </a:r>
            <a:endParaRPr lang="de-CH" b="1" dirty="0">
              <a:sym typeface="Wingdings" panose="05000000000000000000" pitchFamily="2" charset="2"/>
            </a:endParaRPr>
          </a:p>
          <a:p>
            <a:r>
              <a:rPr lang="de-CH" dirty="0">
                <a:sym typeface="Wingdings" panose="05000000000000000000" pitchFamily="2" charset="2"/>
              </a:rPr>
              <a:t>Ein Start ist frühstens auf den nächsten Monat hin möglich. </a:t>
            </a:r>
          </a:p>
        </p:txBody>
      </p:sp>
      <p:sp>
        <p:nvSpPr>
          <p:cNvPr id="6" name="Date Placeholder 5">
            <a:extLst>
              <a:ext uri="{FF2B5EF4-FFF2-40B4-BE49-F238E27FC236}">
                <a16:creationId xmlns:a16="http://schemas.microsoft.com/office/drawing/2014/main" id="{FEE545A1-6338-49CE-8CAC-9F950BF8B638}"/>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4BCE-93FA-4FB9-A716-BA77038A49F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7" name="Text Placeholder 6">
            <a:extLst>
              <a:ext uri="{FF2B5EF4-FFF2-40B4-BE49-F238E27FC236}">
                <a16:creationId xmlns:a16="http://schemas.microsoft.com/office/drawing/2014/main" id="{EAC843D2-FA85-92C6-DDFD-A0E387EF9BA5}"/>
              </a:ext>
            </a:extLst>
          </p:cNvPr>
          <p:cNvSpPr>
            <a:spLocks noGrp="1"/>
          </p:cNvSpPr>
          <p:nvPr>
            <p:ph type="body" sz="quarter" idx="17"/>
          </p:nvPr>
        </p:nvSpPr>
        <p:spPr/>
        <p:txBody>
          <a:bodyPr/>
          <a:lstStyle/>
          <a:p>
            <a:r>
              <a:rPr lang="de-CH"/>
              <a:t>Schritt 3: vZEV bei CKW anmelden</a:t>
            </a:r>
          </a:p>
        </p:txBody>
      </p:sp>
    </p:spTree>
    <p:extLst>
      <p:ext uri="{BB962C8B-B14F-4D97-AF65-F5344CB8AC3E}">
        <p14:creationId xmlns:p14="http://schemas.microsoft.com/office/powerpoint/2010/main" val="65823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0816E-3DF2-3B1E-AF0B-E4615EB67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203E39-A5B7-AEA1-D876-D48018C24E4F}"/>
              </a:ext>
            </a:extLst>
          </p:cNvPr>
          <p:cNvSpPr>
            <a:spLocks noGrp="1"/>
          </p:cNvSpPr>
          <p:nvPr>
            <p:ph type="title"/>
          </p:nvPr>
        </p:nvSpPr>
        <p:spPr/>
        <p:txBody>
          <a:bodyPr/>
          <a:lstStyle/>
          <a:p>
            <a:r>
              <a:rPr lang="de-CH"/>
              <a:t>Abrechnen im </a:t>
            </a:r>
            <a:r>
              <a:rPr lang="de-CH" err="1"/>
              <a:t>vZEV</a:t>
            </a:r>
            <a:r>
              <a:rPr lang="de-CH"/>
              <a:t> (I)</a:t>
            </a:r>
          </a:p>
        </p:txBody>
      </p:sp>
      <p:sp>
        <p:nvSpPr>
          <p:cNvPr id="3" name="Slide Number Placeholder 2">
            <a:extLst>
              <a:ext uri="{FF2B5EF4-FFF2-40B4-BE49-F238E27FC236}">
                <a16:creationId xmlns:a16="http://schemas.microsoft.com/office/drawing/2014/main" id="{717D5F6D-1381-B520-A0A5-7372611C9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 name="Text Placeholder 3">
            <a:extLst>
              <a:ext uri="{FF2B5EF4-FFF2-40B4-BE49-F238E27FC236}">
                <a16:creationId xmlns:a16="http://schemas.microsoft.com/office/drawing/2014/main" id="{2696A1B0-607A-A4AF-371E-0D3A077B79DA}"/>
              </a:ext>
            </a:extLst>
          </p:cNvPr>
          <p:cNvSpPr>
            <a:spLocks noGrp="1"/>
          </p:cNvSpPr>
          <p:nvPr>
            <p:ph type="body" sz="quarter" idx="13"/>
          </p:nvPr>
        </p:nvSpPr>
        <p:spPr>
          <a:xfrm>
            <a:off x="6367548" y="1320229"/>
            <a:ext cx="2340000" cy="3191531"/>
          </a:xfrm>
        </p:spPr>
        <p:txBody>
          <a:bodyPr vert="horz" lIns="0" tIns="0" rIns="0" bIns="0" rtlCol="0" anchor="ctr">
            <a:noAutofit/>
          </a:bodyPr>
          <a:lstStyle/>
          <a:p>
            <a:pPr marL="171450" indent="-171450">
              <a:buFont typeface="Arial" panose="020B0604020202020204" pitchFamily="34" charset="0"/>
              <a:buChar char="•"/>
            </a:pPr>
            <a:r>
              <a:rPr lang="de-CH">
                <a:latin typeface="Gotham Office"/>
                <a:cs typeface="Arial"/>
              </a:rPr>
              <a:t>CKW stellt Produktions- und Verbrauchsdaten unentgeltlich zur Verfügung. Täglicher Versand oder Upload der Lastgänge von </a:t>
            </a:r>
            <a:r>
              <a:rPr lang="de-CH" err="1">
                <a:latin typeface="Gotham Office"/>
                <a:cs typeface="Arial"/>
              </a:rPr>
              <a:t>MyCKW</a:t>
            </a:r>
            <a:endParaRPr lang="de-CH">
              <a:latin typeface="Gotham Office"/>
              <a:cs typeface="Arial"/>
            </a:endParaRPr>
          </a:p>
          <a:p>
            <a:pPr marL="171450" indent="-171450">
              <a:buFont typeface="Arial" panose="020B0604020202020204" pitchFamily="34" charset="0"/>
              <a:buChar char="•"/>
            </a:pPr>
            <a:r>
              <a:rPr lang="de-CH">
                <a:latin typeface="Gotham Office"/>
                <a:cs typeface="Arial"/>
              </a:rPr>
              <a:t>Der vZEV-Betreiber erhält quartalsweise eine Rechnung von CKW</a:t>
            </a:r>
          </a:p>
          <a:p>
            <a:pPr marL="171450" indent="-171450">
              <a:buFont typeface="Arial" panose="020B0604020202020204" pitchFamily="34" charset="0"/>
              <a:buChar char="•"/>
            </a:pPr>
            <a:r>
              <a:rPr lang="de-CH">
                <a:latin typeface="Gotham Office"/>
                <a:cs typeface="Arial"/>
              </a:rPr>
              <a:t>Die Abrechnung innerhalb des vZEV erfolgt durch den vZEV-Betreiber oder einen beauftragten Dienstleister</a:t>
            </a:r>
          </a:p>
        </p:txBody>
      </p:sp>
      <p:pic>
        <p:nvPicPr>
          <p:cNvPr id="9" name="Picture Placeholder 8" descr="A person looking at a computer screen&#10;&#10;AI-generated content may be incorrect.">
            <a:extLst>
              <a:ext uri="{FF2B5EF4-FFF2-40B4-BE49-F238E27FC236}">
                <a16:creationId xmlns:a16="http://schemas.microsoft.com/office/drawing/2014/main" id="{5E508E7E-346C-3A0B-DD2D-4A45CA66D52A}"/>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7182" b="7182"/>
          <a:stretch>
            <a:fillRect/>
          </a:stretch>
        </p:blipFill>
        <p:spPr/>
      </p:pic>
      <p:sp>
        <p:nvSpPr>
          <p:cNvPr id="6" name="Date Placeholder 5">
            <a:extLst>
              <a:ext uri="{FF2B5EF4-FFF2-40B4-BE49-F238E27FC236}">
                <a16:creationId xmlns:a16="http://schemas.microsoft.com/office/drawing/2014/main" id="{875DE109-7952-4C7D-B75F-21F1F4C5AF5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4BCE-93FA-4FB9-A716-BA77038A49F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7" name="Text Placeholder 6">
            <a:extLst>
              <a:ext uri="{FF2B5EF4-FFF2-40B4-BE49-F238E27FC236}">
                <a16:creationId xmlns:a16="http://schemas.microsoft.com/office/drawing/2014/main" id="{44C7F933-C339-988A-3F36-5FA31912DA61}"/>
              </a:ext>
            </a:extLst>
          </p:cNvPr>
          <p:cNvSpPr>
            <a:spLocks noGrp="1"/>
          </p:cNvSpPr>
          <p:nvPr>
            <p:ph type="body" sz="quarter" idx="17"/>
          </p:nvPr>
        </p:nvSpPr>
        <p:spPr/>
        <p:txBody>
          <a:bodyPr/>
          <a:lstStyle/>
          <a:p>
            <a:endParaRPr lang="de-CH"/>
          </a:p>
        </p:txBody>
      </p:sp>
    </p:spTree>
    <p:extLst>
      <p:ext uri="{BB962C8B-B14F-4D97-AF65-F5344CB8AC3E}">
        <p14:creationId xmlns:p14="http://schemas.microsoft.com/office/powerpoint/2010/main" val="3505029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837F5-E1DE-E99F-4DE6-AFF22538C4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5E432E-B05C-9714-9269-FD14E83221C8}"/>
              </a:ext>
            </a:extLst>
          </p:cNvPr>
          <p:cNvSpPr>
            <a:spLocks noGrp="1"/>
          </p:cNvSpPr>
          <p:nvPr>
            <p:ph type="title"/>
          </p:nvPr>
        </p:nvSpPr>
        <p:spPr/>
        <p:txBody>
          <a:bodyPr/>
          <a:lstStyle/>
          <a:p>
            <a:r>
              <a:rPr lang="de-CH"/>
              <a:t>Abrechnen im </a:t>
            </a:r>
            <a:r>
              <a:rPr lang="de-CH" err="1"/>
              <a:t>vZEV</a:t>
            </a:r>
            <a:r>
              <a:rPr lang="de-CH"/>
              <a:t> (II)</a:t>
            </a:r>
          </a:p>
        </p:txBody>
      </p:sp>
      <p:sp>
        <p:nvSpPr>
          <p:cNvPr id="3" name="Slide Number Placeholder 2">
            <a:extLst>
              <a:ext uri="{FF2B5EF4-FFF2-40B4-BE49-F238E27FC236}">
                <a16:creationId xmlns:a16="http://schemas.microsoft.com/office/drawing/2014/main" id="{78BA6AFC-35D4-367D-D80C-5A212A8869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 name="Text Placeholder 3">
            <a:extLst>
              <a:ext uri="{FF2B5EF4-FFF2-40B4-BE49-F238E27FC236}">
                <a16:creationId xmlns:a16="http://schemas.microsoft.com/office/drawing/2014/main" id="{68668887-346A-26E5-414A-5308FB9E4144}"/>
              </a:ext>
            </a:extLst>
          </p:cNvPr>
          <p:cNvSpPr>
            <a:spLocks noGrp="1"/>
          </p:cNvSpPr>
          <p:nvPr>
            <p:ph type="body" sz="quarter" idx="13"/>
          </p:nvPr>
        </p:nvSpPr>
        <p:spPr>
          <a:xfrm>
            <a:off x="6367548" y="1165226"/>
            <a:ext cx="2340000" cy="3337948"/>
          </a:xfrm>
        </p:spPr>
        <p:txBody>
          <a:bodyPr vert="horz" lIns="0" tIns="0" rIns="0" bIns="0" rtlCol="0" anchor="ctr">
            <a:noAutofit/>
          </a:bodyPr>
          <a:lstStyle/>
          <a:p>
            <a:r>
              <a:rPr lang="de-CH" sz="800" b="1"/>
              <a:t>13.07.2025 01:15:</a:t>
            </a:r>
            <a:r>
              <a:rPr lang="de-CH" sz="800"/>
              <a:t> ZEV und die Wohnung rechts hat Energie aus dem Netz CKW (CH1003601234500000000000000075190) bezogen. Das heisst, der Speicher hatte zu wenig Leistung zu diesem Zeitpunkt bzw. der Bezug des ZEV war grösser als der Speicher abgeben konnte.</a:t>
            </a:r>
          </a:p>
          <a:p>
            <a:r>
              <a:rPr lang="de-CH" sz="800"/>
              <a:t> </a:t>
            </a:r>
            <a:r>
              <a:rPr lang="de-CH" sz="800" b="1"/>
              <a:t>13.07.2025 01:30: </a:t>
            </a:r>
            <a:r>
              <a:rPr lang="de-CH" sz="800"/>
              <a:t>die Wohnung rechts hat vom CKW Netz und vom ZEV bezogen. Das heisst, dass der Speicher nicht vollumfänglich vom ZEV benötigt wurde.</a:t>
            </a:r>
          </a:p>
          <a:p>
            <a:r>
              <a:rPr lang="de-CH" sz="800"/>
              <a:t> </a:t>
            </a:r>
            <a:r>
              <a:rPr lang="de-CH" sz="800" b="1"/>
              <a:t>13.07.2025 09:45: </a:t>
            </a:r>
            <a:r>
              <a:rPr lang="de-CH" sz="800"/>
              <a:t>die Produktion war höher als der Verbrauch des ZEV und vZEV zusammen was zu einer Rücklieferung ins CKW Netz zur Folger hatte (CH1003601234500000000000000075191)</a:t>
            </a:r>
            <a:endParaRPr lang="de-CH" sz="800">
              <a:latin typeface="Gotham Office"/>
              <a:cs typeface="Arial"/>
            </a:endParaRPr>
          </a:p>
        </p:txBody>
      </p:sp>
      <p:sp>
        <p:nvSpPr>
          <p:cNvPr id="6" name="Date Placeholder 5">
            <a:extLst>
              <a:ext uri="{FF2B5EF4-FFF2-40B4-BE49-F238E27FC236}">
                <a16:creationId xmlns:a16="http://schemas.microsoft.com/office/drawing/2014/main" id="{BA6D4DBB-01B9-9664-755F-C66601D08644}"/>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4BCE-93FA-4FB9-A716-BA77038A49F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7" name="Text Placeholder 6">
            <a:extLst>
              <a:ext uri="{FF2B5EF4-FFF2-40B4-BE49-F238E27FC236}">
                <a16:creationId xmlns:a16="http://schemas.microsoft.com/office/drawing/2014/main" id="{6E0B26C7-CD5A-7E1B-E173-07E8B2125D7F}"/>
              </a:ext>
            </a:extLst>
          </p:cNvPr>
          <p:cNvSpPr>
            <a:spLocks noGrp="1"/>
          </p:cNvSpPr>
          <p:nvPr>
            <p:ph type="body" sz="quarter" idx="17"/>
          </p:nvPr>
        </p:nvSpPr>
        <p:spPr/>
        <p:txBody>
          <a:bodyPr/>
          <a:lstStyle/>
          <a:p>
            <a:endParaRPr lang="de-CH"/>
          </a:p>
        </p:txBody>
      </p:sp>
      <p:graphicFrame>
        <p:nvGraphicFramePr>
          <p:cNvPr id="11" name="Objekt 10">
            <a:extLst>
              <a:ext uri="{FF2B5EF4-FFF2-40B4-BE49-F238E27FC236}">
                <a16:creationId xmlns:a16="http://schemas.microsoft.com/office/drawing/2014/main" id="{2E37A653-AEBC-8106-514E-5385CFF2709A}"/>
              </a:ext>
            </a:extLst>
          </p:cNvPr>
          <p:cNvGraphicFramePr>
            <a:graphicFrameLocks noChangeAspect="1"/>
          </p:cNvGraphicFramePr>
          <p:nvPr>
            <p:extLst>
              <p:ext uri="{D42A27DB-BD31-4B8C-83A1-F6EECF244321}">
                <p14:modId xmlns:p14="http://schemas.microsoft.com/office/powerpoint/2010/main" val="1372000900"/>
              </p:ext>
            </p:extLst>
          </p:nvPr>
        </p:nvGraphicFramePr>
        <p:xfrm>
          <a:off x="431799" y="1228769"/>
          <a:ext cx="5529827" cy="3127808"/>
        </p:xfrm>
        <a:graphic>
          <a:graphicData uri="http://schemas.openxmlformats.org/presentationml/2006/ole">
            <mc:AlternateContent xmlns:mc="http://schemas.openxmlformats.org/markup-compatibility/2006">
              <mc:Choice xmlns:v="urn:schemas-microsoft-com:vml" Requires="v">
                <p:oleObj name="Worksheet" r:id="rId2" imgW="15309840" imgH="8661462" progId="Excel.Sheet.12">
                  <p:embed/>
                </p:oleObj>
              </mc:Choice>
              <mc:Fallback>
                <p:oleObj name="Worksheet" r:id="rId2" imgW="15309840" imgH="8661462" progId="Excel.Sheet.12">
                  <p:embed/>
                  <p:pic>
                    <p:nvPicPr>
                      <p:cNvPr id="11" name="Objekt 10">
                        <a:extLst>
                          <a:ext uri="{FF2B5EF4-FFF2-40B4-BE49-F238E27FC236}">
                            <a16:creationId xmlns:a16="http://schemas.microsoft.com/office/drawing/2014/main" id="{2E37A653-AEBC-8106-514E-5385CFF2709A}"/>
                          </a:ext>
                        </a:extLst>
                      </p:cNvPr>
                      <p:cNvPicPr/>
                      <p:nvPr/>
                    </p:nvPicPr>
                    <p:blipFill>
                      <a:blip r:embed="rId3"/>
                      <a:stretch>
                        <a:fillRect/>
                      </a:stretch>
                    </p:blipFill>
                    <p:spPr>
                      <a:xfrm>
                        <a:off x="431799" y="1228769"/>
                        <a:ext cx="5529827" cy="3127808"/>
                      </a:xfrm>
                      <a:prstGeom prst="rect">
                        <a:avLst/>
                      </a:prstGeom>
                    </p:spPr>
                  </p:pic>
                </p:oleObj>
              </mc:Fallback>
            </mc:AlternateContent>
          </a:graphicData>
        </a:graphic>
      </p:graphicFrame>
    </p:spTree>
    <p:extLst>
      <p:ext uri="{BB962C8B-B14F-4D97-AF65-F5344CB8AC3E}">
        <p14:creationId xmlns:p14="http://schemas.microsoft.com/office/powerpoint/2010/main" val="174505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727CB-D75A-2905-B65B-04D518F1BD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21B50-60B2-9457-67FD-713E6DB6F27F}"/>
              </a:ext>
            </a:extLst>
          </p:cNvPr>
          <p:cNvSpPr>
            <a:spLocks noGrp="1"/>
          </p:cNvSpPr>
          <p:nvPr>
            <p:ph type="title"/>
          </p:nvPr>
        </p:nvSpPr>
        <p:spPr/>
        <p:txBody>
          <a:bodyPr/>
          <a:lstStyle/>
          <a:p>
            <a:r>
              <a:rPr lang="de-CH"/>
              <a:t>Abrechnen im vZEV (III)</a:t>
            </a:r>
          </a:p>
        </p:txBody>
      </p:sp>
      <p:sp>
        <p:nvSpPr>
          <p:cNvPr id="3" name="Slide Number Placeholder 2">
            <a:extLst>
              <a:ext uri="{FF2B5EF4-FFF2-40B4-BE49-F238E27FC236}">
                <a16:creationId xmlns:a16="http://schemas.microsoft.com/office/drawing/2014/main" id="{348BEF6B-5552-BADA-25E6-688641A5E3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 name="Text Placeholder 3">
            <a:extLst>
              <a:ext uri="{FF2B5EF4-FFF2-40B4-BE49-F238E27FC236}">
                <a16:creationId xmlns:a16="http://schemas.microsoft.com/office/drawing/2014/main" id="{9821A445-3485-3391-9D09-2179D65309EF}"/>
              </a:ext>
            </a:extLst>
          </p:cNvPr>
          <p:cNvSpPr>
            <a:spLocks noGrp="1"/>
          </p:cNvSpPr>
          <p:nvPr>
            <p:ph type="body" sz="quarter" idx="13"/>
          </p:nvPr>
        </p:nvSpPr>
        <p:spPr>
          <a:xfrm>
            <a:off x="6367548" y="1282560"/>
            <a:ext cx="2340000" cy="3229200"/>
          </a:xfrm>
        </p:spPr>
        <p:txBody>
          <a:bodyPr vert="horz" lIns="0" tIns="0" rIns="0" bIns="0" rtlCol="0" anchor="ctr">
            <a:noAutofit/>
          </a:bodyPr>
          <a:lstStyle/>
          <a:p>
            <a:pPr marL="171450" indent="-171450">
              <a:buFont typeface="Arial" panose="020B0604020202020204" pitchFamily="34" charset="0"/>
              <a:buChar char="•"/>
            </a:pPr>
            <a:r>
              <a:rPr lang="de-CH">
                <a:latin typeface="Gotham Office"/>
                <a:cs typeface="Arial"/>
              </a:rPr>
              <a:t>Zwei Möglichkeiten, den internen Solarstrompreis festzulegen:</a:t>
            </a:r>
          </a:p>
          <a:p>
            <a:pPr marL="352425" lvl="1" indent="-171450"/>
            <a:r>
              <a:rPr lang="de-CH" sz="1200">
                <a:latin typeface="Gotham Office"/>
                <a:cs typeface="Arial"/>
              </a:rPr>
              <a:t>80% des Standardstromprodukts</a:t>
            </a:r>
          </a:p>
          <a:p>
            <a:pPr marL="352425" lvl="1" indent="-171450"/>
            <a:r>
              <a:rPr lang="de-CH" sz="1200">
                <a:latin typeface="Gotham Office"/>
                <a:cs typeface="Arial"/>
              </a:rPr>
              <a:t>Effektive Kosten</a:t>
            </a:r>
          </a:p>
          <a:p>
            <a:pPr marL="171450" indent="-171450">
              <a:buFont typeface="Arial" panose="020B0604020202020204" pitchFamily="34" charset="0"/>
              <a:buChar char="•"/>
            </a:pPr>
            <a:r>
              <a:rPr lang="de-CH">
                <a:latin typeface="Gotham Office"/>
                <a:cs typeface="Arial"/>
              </a:rPr>
              <a:t>Alle externen Stromkosten werden direkt weiterverrechnet</a:t>
            </a:r>
          </a:p>
          <a:p>
            <a:pPr marL="171450" indent="-171450">
              <a:buFont typeface="Arial" panose="020B0604020202020204" pitchFamily="34" charset="0"/>
              <a:buChar char="•"/>
            </a:pPr>
            <a:r>
              <a:rPr lang="de-CH">
                <a:latin typeface="Gotham Office"/>
                <a:cs typeface="Arial"/>
              </a:rPr>
              <a:t>Kosten für Leistungstarife dürfen auf die Kilowattstunde umgelegt werden oder individuell verrechnet werden</a:t>
            </a:r>
          </a:p>
        </p:txBody>
      </p:sp>
      <p:pic>
        <p:nvPicPr>
          <p:cNvPr id="9" name="Picture Placeholder 8" descr="A person looking at a computer screen&#10;&#10;AI-generated content may be incorrect.">
            <a:extLst>
              <a:ext uri="{FF2B5EF4-FFF2-40B4-BE49-F238E27FC236}">
                <a16:creationId xmlns:a16="http://schemas.microsoft.com/office/drawing/2014/main" id="{FB8E9B13-1E50-047E-D632-2DE067C8FD6E}"/>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7182" b="7182"/>
          <a:stretch>
            <a:fillRect/>
          </a:stretch>
        </p:blipFill>
        <p:spPr/>
      </p:pic>
      <p:sp>
        <p:nvSpPr>
          <p:cNvPr id="6" name="Date Placeholder 5">
            <a:extLst>
              <a:ext uri="{FF2B5EF4-FFF2-40B4-BE49-F238E27FC236}">
                <a16:creationId xmlns:a16="http://schemas.microsoft.com/office/drawing/2014/main" id="{DBC85FD7-3CAD-BA90-F4B4-6C0161034BB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4BCE-93FA-4FB9-A716-BA77038A49F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7" name="Text Placeholder 6">
            <a:extLst>
              <a:ext uri="{FF2B5EF4-FFF2-40B4-BE49-F238E27FC236}">
                <a16:creationId xmlns:a16="http://schemas.microsoft.com/office/drawing/2014/main" id="{EDCAA989-3135-C8B3-3885-5F304FE902AF}"/>
              </a:ext>
            </a:extLst>
          </p:cNvPr>
          <p:cNvSpPr>
            <a:spLocks noGrp="1"/>
          </p:cNvSpPr>
          <p:nvPr>
            <p:ph type="body" sz="quarter" idx="17"/>
          </p:nvPr>
        </p:nvSpPr>
        <p:spPr/>
        <p:txBody>
          <a:bodyPr/>
          <a:lstStyle/>
          <a:p>
            <a:endParaRPr lang="de-CH"/>
          </a:p>
        </p:txBody>
      </p:sp>
    </p:spTree>
    <p:extLst>
      <p:ext uri="{BB962C8B-B14F-4D97-AF65-F5344CB8AC3E}">
        <p14:creationId xmlns:p14="http://schemas.microsoft.com/office/powerpoint/2010/main" val="3377812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5F6CC-B89E-0D6B-CA09-685ADBA08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F2D09-07E4-32FE-7ADD-11D279C477E3}"/>
              </a:ext>
            </a:extLst>
          </p:cNvPr>
          <p:cNvSpPr>
            <a:spLocks noGrp="1"/>
          </p:cNvSpPr>
          <p:nvPr>
            <p:ph type="title"/>
          </p:nvPr>
        </p:nvSpPr>
        <p:spPr/>
        <p:txBody>
          <a:bodyPr/>
          <a:lstStyle/>
          <a:p>
            <a:r>
              <a:rPr lang="de-CH"/>
              <a:t>Strom einspeisen</a:t>
            </a:r>
          </a:p>
        </p:txBody>
      </p:sp>
      <p:sp>
        <p:nvSpPr>
          <p:cNvPr id="3" name="Slide Number Placeholder 2">
            <a:extLst>
              <a:ext uri="{FF2B5EF4-FFF2-40B4-BE49-F238E27FC236}">
                <a16:creationId xmlns:a16="http://schemas.microsoft.com/office/drawing/2014/main" id="{9F0A8254-84A2-54E1-3878-F7531AC9AE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 name="Text Placeholder 3">
            <a:extLst>
              <a:ext uri="{FF2B5EF4-FFF2-40B4-BE49-F238E27FC236}">
                <a16:creationId xmlns:a16="http://schemas.microsoft.com/office/drawing/2014/main" id="{96E47C6C-BB63-8022-26E5-4EF784676D53}"/>
              </a:ext>
            </a:extLst>
          </p:cNvPr>
          <p:cNvSpPr>
            <a:spLocks noGrp="1"/>
          </p:cNvSpPr>
          <p:nvPr>
            <p:ph type="body" sz="quarter" idx="13"/>
          </p:nvPr>
        </p:nvSpPr>
        <p:spPr>
          <a:xfrm>
            <a:off x="6367548" y="1282560"/>
            <a:ext cx="2340000" cy="3229200"/>
          </a:xfrm>
        </p:spPr>
        <p:txBody>
          <a:bodyPr anchor="ctr"/>
          <a:lstStyle/>
          <a:p>
            <a:pPr marL="171450" indent="-171450">
              <a:buFont typeface="Arial" panose="020B0604020202020204" pitchFamily="34" charset="0"/>
              <a:buChar char="•"/>
            </a:pPr>
            <a:r>
              <a:rPr lang="de-CH"/>
              <a:t>Produziert der </a:t>
            </a:r>
            <a:r>
              <a:rPr lang="de-CH" err="1"/>
              <a:t>vZEV</a:t>
            </a:r>
            <a:r>
              <a:rPr lang="de-CH"/>
              <a:t> überschüssigen Solar-strom, kann dieser zu den üblichen Vergütungen ins CKW-Netz zurück-gespiesen werden</a:t>
            </a:r>
          </a:p>
          <a:p>
            <a:pPr marL="171450" indent="-171450">
              <a:buFont typeface="Arial" panose="020B0604020202020204" pitchFamily="34" charset="0"/>
              <a:buChar char="•"/>
            </a:pPr>
            <a:r>
              <a:rPr lang="de-CH"/>
              <a:t>CKW vergütet nur den  vZEV-Betreiber, für die interne Weiterverteilung ist er selber zuständig</a:t>
            </a:r>
          </a:p>
        </p:txBody>
      </p:sp>
      <p:pic>
        <p:nvPicPr>
          <p:cNvPr id="9" name="Picture Placeholder 8" descr="A rooftop of a building with solar panels&#10;&#10;AI-generated content may be incorrect.">
            <a:extLst>
              <a:ext uri="{FF2B5EF4-FFF2-40B4-BE49-F238E27FC236}">
                <a16:creationId xmlns:a16="http://schemas.microsoft.com/office/drawing/2014/main" id="{16BC4641-4A34-215E-2BE3-51087407693B}"/>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1857" b="11857"/>
          <a:stretch>
            <a:fillRect/>
          </a:stretch>
        </p:blipFill>
        <p:spPr/>
      </p:pic>
      <p:sp>
        <p:nvSpPr>
          <p:cNvPr id="6" name="Date Placeholder 5">
            <a:extLst>
              <a:ext uri="{FF2B5EF4-FFF2-40B4-BE49-F238E27FC236}">
                <a16:creationId xmlns:a16="http://schemas.microsoft.com/office/drawing/2014/main" id="{E23B27AA-7D38-1617-2E7A-27BCD4D72A6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4BCE-93FA-4FB9-A716-BA77038A49F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7" name="Text Placeholder 6">
            <a:extLst>
              <a:ext uri="{FF2B5EF4-FFF2-40B4-BE49-F238E27FC236}">
                <a16:creationId xmlns:a16="http://schemas.microsoft.com/office/drawing/2014/main" id="{C0A5B4CA-582D-1BA7-C679-F7D774F2924E}"/>
              </a:ext>
            </a:extLst>
          </p:cNvPr>
          <p:cNvSpPr>
            <a:spLocks noGrp="1"/>
          </p:cNvSpPr>
          <p:nvPr>
            <p:ph type="body" sz="quarter" idx="17"/>
          </p:nvPr>
        </p:nvSpPr>
        <p:spPr/>
        <p:txBody>
          <a:bodyPr/>
          <a:lstStyle/>
          <a:p>
            <a:endParaRPr lang="de-CH"/>
          </a:p>
        </p:txBody>
      </p:sp>
    </p:spTree>
    <p:extLst>
      <p:ext uri="{BB962C8B-B14F-4D97-AF65-F5344CB8AC3E}">
        <p14:creationId xmlns:p14="http://schemas.microsoft.com/office/powerpoint/2010/main" val="2467051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33FB7-94BC-E92A-6152-29868CEEAA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CD2FB-75D4-7790-EA20-898311FB0F07}"/>
              </a:ext>
            </a:extLst>
          </p:cNvPr>
          <p:cNvSpPr>
            <a:spLocks noGrp="1"/>
          </p:cNvSpPr>
          <p:nvPr>
            <p:ph type="title"/>
          </p:nvPr>
        </p:nvSpPr>
        <p:spPr/>
        <p:txBody>
          <a:bodyPr/>
          <a:lstStyle/>
          <a:p>
            <a:r>
              <a:rPr lang="de-CH"/>
              <a:t>Welche Kosten fallen an?</a:t>
            </a:r>
          </a:p>
        </p:txBody>
      </p:sp>
      <p:sp>
        <p:nvSpPr>
          <p:cNvPr id="3" name="Slide Number Placeholder 2">
            <a:extLst>
              <a:ext uri="{FF2B5EF4-FFF2-40B4-BE49-F238E27FC236}">
                <a16:creationId xmlns:a16="http://schemas.microsoft.com/office/drawing/2014/main" id="{7F0B858F-714E-9CD3-DB69-219255E26A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 name="Text Placeholder 3">
            <a:extLst>
              <a:ext uri="{FF2B5EF4-FFF2-40B4-BE49-F238E27FC236}">
                <a16:creationId xmlns:a16="http://schemas.microsoft.com/office/drawing/2014/main" id="{6E765BF7-BC11-22A7-2677-023F2691CDA7}"/>
              </a:ext>
            </a:extLst>
          </p:cNvPr>
          <p:cNvSpPr>
            <a:spLocks noGrp="1"/>
          </p:cNvSpPr>
          <p:nvPr>
            <p:ph type="body" sz="quarter" idx="13"/>
          </p:nvPr>
        </p:nvSpPr>
        <p:spPr>
          <a:xfrm>
            <a:off x="6367548" y="1282560"/>
            <a:ext cx="2340000" cy="3229200"/>
          </a:xfrm>
        </p:spPr>
        <p:txBody>
          <a:bodyPr anchor="ctr"/>
          <a:lstStyle/>
          <a:p>
            <a:pPr marL="171450" indent="-171450">
              <a:buFont typeface="Arial" panose="020B0604020202020204" pitchFamily="34" charset="0"/>
              <a:buChar char="•"/>
            </a:pPr>
            <a:r>
              <a:rPr lang="de-CH"/>
              <a:t>Keine Einrichtungskosten seitens VNB</a:t>
            </a:r>
          </a:p>
          <a:p>
            <a:pPr marL="171450" indent="-171450">
              <a:buFont typeface="Arial" panose="020B0604020202020204" pitchFamily="34" charset="0"/>
              <a:buChar char="•"/>
            </a:pPr>
            <a:r>
              <a:rPr lang="de-CH"/>
              <a:t>Die Netznutzungs-gebühren und Abgaben auf selbst produziertem Strom entfallen</a:t>
            </a:r>
          </a:p>
          <a:p>
            <a:pPr marL="171450" indent="-171450">
              <a:buFont typeface="Arial" panose="020B0604020202020204" pitchFamily="34" charset="0"/>
              <a:buChar char="•"/>
            </a:pPr>
            <a:r>
              <a:rPr lang="de-CH"/>
              <a:t>Messtarif ab 2026 (</a:t>
            </a:r>
            <a:r>
              <a:rPr lang="de-CH">
                <a:hlinkClick r:id="rId2"/>
              </a:rPr>
              <a:t>Sichere Stromversorgung – zu Hause und im Unternehmen | CKW</a:t>
            </a:r>
            <a:r>
              <a:rPr lang="de-CH"/>
              <a:t>)</a:t>
            </a:r>
          </a:p>
          <a:p>
            <a:pPr marL="171450" indent="-171450">
              <a:buFont typeface="Arial" panose="020B0604020202020204" pitchFamily="34" charset="0"/>
              <a:buChar char="•"/>
            </a:pPr>
            <a:r>
              <a:rPr lang="de-CH" b="1"/>
              <a:t>Optional: </a:t>
            </a:r>
            <a:r>
              <a:rPr lang="de-CH"/>
              <a:t>Kosten für die Abrechnung des vZEV durch einen privaten Dienstleister</a:t>
            </a:r>
          </a:p>
        </p:txBody>
      </p:sp>
      <p:pic>
        <p:nvPicPr>
          <p:cNvPr id="9" name="Picture Placeholder 8" descr="A person looking at a panel of electrical equipment&#10;&#10;AI-generated content may be incorrect.">
            <a:extLst>
              <a:ext uri="{FF2B5EF4-FFF2-40B4-BE49-F238E27FC236}">
                <a16:creationId xmlns:a16="http://schemas.microsoft.com/office/drawing/2014/main" id="{DBBCE1B2-CE5D-8B70-D0BB-56B114C8AF6D}"/>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7182" b="7182"/>
          <a:stretch>
            <a:fillRect/>
          </a:stretch>
        </p:blipFill>
        <p:spPr/>
      </p:pic>
      <p:sp>
        <p:nvSpPr>
          <p:cNvPr id="6" name="Date Placeholder 5">
            <a:extLst>
              <a:ext uri="{FF2B5EF4-FFF2-40B4-BE49-F238E27FC236}">
                <a16:creationId xmlns:a16="http://schemas.microsoft.com/office/drawing/2014/main" id="{E5A9211B-116A-2328-C0CB-B9430A5C93F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4BCE-93FA-4FB9-A716-BA77038A49F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7" name="Text Placeholder 6">
            <a:extLst>
              <a:ext uri="{FF2B5EF4-FFF2-40B4-BE49-F238E27FC236}">
                <a16:creationId xmlns:a16="http://schemas.microsoft.com/office/drawing/2014/main" id="{DAA0D71F-1568-1FF4-E27C-98A8033AC093}"/>
              </a:ext>
            </a:extLst>
          </p:cNvPr>
          <p:cNvSpPr>
            <a:spLocks noGrp="1"/>
          </p:cNvSpPr>
          <p:nvPr>
            <p:ph type="body" sz="quarter" idx="17"/>
          </p:nvPr>
        </p:nvSpPr>
        <p:spPr/>
        <p:txBody>
          <a:bodyPr/>
          <a:lstStyle/>
          <a:p>
            <a:endParaRPr lang="de-CH"/>
          </a:p>
        </p:txBody>
      </p:sp>
    </p:spTree>
    <p:extLst>
      <p:ext uri="{BB962C8B-B14F-4D97-AF65-F5344CB8AC3E}">
        <p14:creationId xmlns:p14="http://schemas.microsoft.com/office/powerpoint/2010/main" val="2824394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6C57A-77EA-C665-A6FB-7220D202C293}"/>
              </a:ext>
            </a:extLst>
          </p:cNvPr>
          <p:cNvSpPr>
            <a:spLocks noGrp="1"/>
          </p:cNvSpPr>
          <p:nvPr>
            <p:ph type="title"/>
          </p:nvPr>
        </p:nvSpPr>
        <p:spPr/>
        <p:txBody>
          <a:bodyPr/>
          <a:lstStyle/>
          <a:p>
            <a:r>
              <a:rPr lang="de-CH"/>
              <a:t>Wichtig zu wissen!</a:t>
            </a:r>
          </a:p>
        </p:txBody>
      </p:sp>
      <p:sp>
        <p:nvSpPr>
          <p:cNvPr id="3" name="Foliennummernplatzhalter 2">
            <a:extLst>
              <a:ext uri="{FF2B5EF4-FFF2-40B4-BE49-F238E27FC236}">
                <a16:creationId xmlns:a16="http://schemas.microsoft.com/office/drawing/2014/main" id="{46EEF24F-AAAD-F80E-E3A9-F727B72148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9" name="Textplatzhalter 8">
            <a:extLst>
              <a:ext uri="{FF2B5EF4-FFF2-40B4-BE49-F238E27FC236}">
                <a16:creationId xmlns:a16="http://schemas.microsoft.com/office/drawing/2014/main" id="{8CD68AA5-1E0A-AD04-946D-601FFB3B12D1}"/>
              </a:ext>
            </a:extLst>
          </p:cNvPr>
          <p:cNvSpPr>
            <a:spLocks noGrp="1"/>
          </p:cNvSpPr>
          <p:nvPr>
            <p:ph type="body" sz="quarter" idx="14"/>
          </p:nvPr>
        </p:nvSpPr>
        <p:spPr>
          <a:xfrm>
            <a:off x="428625" y="1250222"/>
            <a:ext cx="8280400" cy="2974843"/>
          </a:xfrm>
        </p:spPr>
        <p:txBody>
          <a:bodyPr/>
          <a:lstStyle/>
          <a:p>
            <a:pPr marL="285750" indent="-285750">
              <a:spcAft>
                <a:spcPts val="600"/>
              </a:spcAft>
              <a:buFont typeface="Arial" panose="020B0604020202020204" pitchFamily="34" charset="0"/>
              <a:buChar char="•"/>
            </a:pPr>
            <a:r>
              <a:rPr lang="de-CH" sz="1600"/>
              <a:t>Rechtlich gelten in einem virtuellen ZEV die gleichen </a:t>
            </a:r>
            <a:r>
              <a:rPr lang="de-CH" sz="1600" b="1"/>
              <a:t>Rechte und Pflichten</a:t>
            </a:r>
            <a:r>
              <a:rPr lang="de-CH" sz="1600"/>
              <a:t> wie in einem ZEV. </a:t>
            </a:r>
          </a:p>
          <a:p>
            <a:pPr marL="285750" indent="-285750">
              <a:spcAft>
                <a:spcPts val="600"/>
              </a:spcAft>
              <a:buFont typeface="Arial" panose="020B0604020202020204" pitchFamily="34" charset="0"/>
              <a:buChar char="•"/>
            </a:pPr>
            <a:r>
              <a:rPr lang="de-CH" sz="1600"/>
              <a:t>Ein ZEV oder vZEV ist aus CKW-Sicht </a:t>
            </a:r>
            <a:r>
              <a:rPr lang="de-CH" sz="1600" b="1"/>
              <a:t>nur noch 1 Kunde</a:t>
            </a:r>
            <a:r>
              <a:rPr lang="de-CH" sz="1600"/>
              <a:t>.</a:t>
            </a:r>
          </a:p>
          <a:p>
            <a:pPr marL="285750" indent="-285750">
              <a:spcAft>
                <a:spcPts val="600"/>
              </a:spcAft>
              <a:buFont typeface="Arial" panose="020B0604020202020204" pitchFamily="34" charset="0"/>
              <a:buChar char="•"/>
            </a:pPr>
            <a:r>
              <a:rPr lang="de-CH" sz="1600"/>
              <a:t>Die </a:t>
            </a:r>
            <a:r>
              <a:rPr lang="de-CH" sz="1600" b="1"/>
              <a:t>Verantwortung</a:t>
            </a:r>
            <a:r>
              <a:rPr lang="de-CH" sz="1600"/>
              <a:t> für Abrechnung, Fragen, Support etc. liegt beim ZEV- oder vZEV-Betreiber.</a:t>
            </a:r>
          </a:p>
          <a:p>
            <a:pPr marL="285750" indent="-285750">
              <a:spcAft>
                <a:spcPts val="600"/>
              </a:spcAft>
              <a:buFont typeface="Arial" panose="020B0604020202020204" pitchFamily="34" charset="0"/>
              <a:buChar char="•"/>
            </a:pPr>
            <a:r>
              <a:rPr lang="de-CH" sz="1600"/>
              <a:t>Liegt der Strombezug eines ZEV oder vZEV über 50 MWh/Jahr, gilt der </a:t>
            </a:r>
            <a:r>
              <a:rPr lang="de-CH" sz="1600" b="1"/>
              <a:t>Geschäftskunden-Netztarif</a:t>
            </a:r>
            <a:r>
              <a:rPr lang="de-CH" sz="1600"/>
              <a:t> mit höherer Leistungskomponenten (pro kW) und tieferem Arbeitspreis (pro kWh).</a:t>
            </a:r>
          </a:p>
          <a:p>
            <a:pPr marL="285750" indent="-285750">
              <a:spcAft>
                <a:spcPts val="600"/>
              </a:spcAft>
              <a:buFont typeface="Arial" panose="020B0604020202020204" pitchFamily="34" charset="0"/>
              <a:buChar char="•"/>
            </a:pPr>
            <a:r>
              <a:rPr lang="de-CH" sz="1600"/>
              <a:t>Falls ein ZEV oder vZEV den </a:t>
            </a:r>
            <a:r>
              <a:rPr lang="de-CH" sz="1600" b="1"/>
              <a:t>Marktzugang</a:t>
            </a:r>
            <a:r>
              <a:rPr lang="de-CH" sz="1600"/>
              <a:t> wählt, ist eine Rückkehr in die Grundversorgung erst nach 7 Jahren möglich.</a:t>
            </a:r>
          </a:p>
          <a:p>
            <a:pPr marL="285750" indent="-285750">
              <a:spcAft>
                <a:spcPts val="600"/>
              </a:spcAft>
              <a:buFont typeface="Arial" panose="020B0604020202020204" pitchFamily="34" charset="0"/>
              <a:buChar char="•"/>
            </a:pPr>
            <a:endParaRPr lang="de-CH" sz="1600"/>
          </a:p>
        </p:txBody>
      </p:sp>
      <p:sp>
        <p:nvSpPr>
          <p:cNvPr id="6" name="Datumsplatzhalter 5">
            <a:extLst>
              <a:ext uri="{FF2B5EF4-FFF2-40B4-BE49-F238E27FC236}">
                <a16:creationId xmlns:a16="http://schemas.microsoft.com/office/drawing/2014/main" id="{B34E5F4F-FAC3-F08F-56C2-ED910F164F03}"/>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4BCE-93FA-4FB9-A716-BA77038A49F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Tree>
    <p:extLst>
      <p:ext uri="{BB962C8B-B14F-4D97-AF65-F5344CB8AC3E}">
        <p14:creationId xmlns:p14="http://schemas.microsoft.com/office/powerpoint/2010/main" val="3879221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EBFD0-1A3C-47C6-0725-CDE29F081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E255D-C3E6-7BE8-5002-5C7DDCDA1E32}"/>
              </a:ext>
            </a:extLst>
          </p:cNvPr>
          <p:cNvSpPr>
            <a:spLocks noGrp="1"/>
          </p:cNvSpPr>
          <p:nvPr>
            <p:ph type="title"/>
          </p:nvPr>
        </p:nvSpPr>
        <p:spPr/>
        <p:txBody>
          <a:bodyPr/>
          <a:lstStyle/>
          <a:p>
            <a:r>
              <a:rPr lang="de-CH"/>
              <a:t>Ausblick</a:t>
            </a:r>
          </a:p>
        </p:txBody>
      </p:sp>
      <p:sp>
        <p:nvSpPr>
          <p:cNvPr id="3" name="Slide Number Placeholder 2">
            <a:extLst>
              <a:ext uri="{FF2B5EF4-FFF2-40B4-BE49-F238E27FC236}">
                <a16:creationId xmlns:a16="http://schemas.microsoft.com/office/drawing/2014/main" id="{5011C3A5-C5CA-228B-D536-143BF8CAF8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 name="Text Placeholder 3">
            <a:extLst>
              <a:ext uri="{FF2B5EF4-FFF2-40B4-BE49-F238E27FC236}">
                <a16:creationId xmlns:a16="http://schemas.microsoft.com/office/drawing/2014/main" id="{5DD38831-370B-EF67-82DE-7EA67D1A1438}"/>
              </a:ext>
            </a:extLst>
          </p:cNvPr>
          <p:cNvSpPr>
            <a:spLocks noGrp="1"/>
          </p:cNvSpPr>
          <p:nvPr>
            <p:ph type="body" sz="quarter" idx="13"/>
          </p:nvPr>
        </p:nvSpPr>
        <p:spPr>
          <a:xfrm>
            <a:off x="6367548" y="2119256"/>
            <a:ext cx="2340000" cy="2392504"/>
          </a:xfrm>
        </p:spPr>
        <p:txBody>
          <a:bodyPr anchor="ctr"/>
          <a:lstStyle/>
          <a:p>
            <a:r>
              <a:rPr lang="de-CH"/>
              <a:t>Digitale Plattform für lokale Elektrizitätsgemeinschaften (LEG) und </a:t>
            </a:r>
            <a:r>
              <a:rPr lang="de-CH" err="1"/>
              <a:t>vZEV</a:t>
            </a:r>
            <a:endParaRPr lang="de-CH"/>
          </a:p>
          <a:p>
            <a:pPr marL="171450" indent="-171450">
              <a:buFont typeface="Arial" panose="020B0604020202020204" pitchFamily="34" charset="0"/>
              <a:buChar char="•"/>
            </a:pPr>
            <a:r>
              <a:rPr lang="de-CH"/>
              <a:t>Gründung</a:t>
            </a:r>
          </a:p>
          <a:p>
            <a:pPr marL="171450" indent="-171450">
              <a:buFont typeface="Arial" panose="020B0604020202020204" pitchFamily="34" charset="0"/>
              <a:buChar char="•"/>
            </a:pPr>
            <a:r>
              <a:rPr lang="de-CH"/>
              <a:t>Teilnahme</a:t>
            </a:r>
          </a:p>
          <a:p>
            <a:pPr marL="171450" indent="-171450">
              <a:buFont typeface="Arial" panose="020B0604020202020204" pitchFamily="34" charset="0"/>
              <a:buChar char="•"/>
            </a:pPr>
            <a:r>
              <a:rPr lang="de-CH"/>
              <a:t>Verwaltung</a:t>
            </a:r>
          </a:p>
          <a:p>
            <a:pPr marL="171450" indent="-171450">
              <a:buFont typeface="Wingdings" panose="05000000000000000000" pitchFamily="2" charset="2"/>
              <a:buChar char="à"/>
            </a:pPr>
            <a:r>
              <a:rPr lang="de-CH" b="1">
                <a:sym typeface="Wingdings" panose="05000000000000000000" pitchFamily="2" charset="2"/>
                <a:hlinkClick r:id="rId2"/>
              </a:rPr>
              <a:t> www.leghub.ch</a:t>
            </a:r>
            <a:endParaRPr lang="de-CH" b="1">
              <a:sym typeface="Wingdings" panose="05000000000000000000" pitchFamily="2" charset="2"/>
            </a:endParaRPr>
          </a:p>
          <a:p>
            <a:endParaRPr lang="de-CH"/>
          </a:p>
        </p:txBody>
      </p:sp>
      <p:pic>
        <p:nvPicPr>
          <p:cNvPr id="9" name="Picture Placeholder 8">
            <a:extLst>
              <a:ext uri="{FF2B5EF4-FFF2-40B4-BE49-F238E27FC236}">
                <a16:creationId xmlns:a16="http://schemas.microsoft.com/office/drawing/2014/main" id="{F72B4659-FC9B-5A67-EF77-1DB9FD413BF9}"/>
              </a:ext>
            </a:extLst>
          </p:cNvPr>
          <p:cNvPicPr>
            <a:picLocks noGrp="1" noChangeAspect="1"/>
          </p:cNvPicPr>
          <p:nvPr>
            <p:ph type="pic" sz="quarter" idx="15"/>
          </p:nvPr>
        </p:nvPicPr>
        <p:blipFill>
          <a:blip r:embed="rId3">
            <a:extLst>
              <a:ext uri="{96DAC541-7B7A-43D3-8B79-37D633B846F1}">
                <asvg:svgBlip xmlns:asvg="http://schemas.microsoft.com/office/drawing/2016/SVG/main" r:embed="rId4"/>
              </a:ext>
            </a:extLst>
          </a:blip>
          <a:srcRect t="-46481" r="-731" b="-50226"/>
          <a:stretch/>
        </p:blipFill>
        <p:spPr>
          <a:xfrm>
            <a:off x="6367548" y="1304264"/>
            <a:ext cx="1785632" cy="1020199"/>
          </a:xfrm>
        </p:spPr>
      </p:pic>
      <p:sp>
        <p:nvSpPr>
          <p:cNvPr id="6" name="Date Placeholder 5">
            <a:extLst>
              <a:ext uri="{FF2B5EF4-FFF2-40B4-BE49-F238E27FC236}">
                <a16:creationId xmlns:a16="http://schemas.microsoft.com/office/drawing/2014/main" id="{E2FC6CCA-34F5-A68F-EAE4-460BCF5A070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4BCE-93FA-4FB9-A716-BA77038A49F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7" name="Text Placeholder 6">
            <a:extLst>
              <a:ext uri="{FF2B5EF4-FFF2-40B4-BE49-F238E27FC236}">
                <a16:creationId xmlns:a16="http://schemas.microsoft.com/office/drawing/2014/main" id="{7510FD17-6990-E3C6-73D2-A51104F4D099}"/>
              </a:ext>
            </a:extLst>
          </p:cNvPr>
          <p:cNvSpPr>
            <a:spLocks noGrp="1"/>
          </p:cNvSpPr>
          <p:nvPr>
            <p:ph type="body" sz="quarter" idx="17"/>
          </p:nvPr>
        </p:nvSpPr>
        <p:spPr/>
        <p:txBody>
          <a:bodyPr/>
          <a:lstStyle/>
          <a:p>
            <a:r>
              <a:rPr lang="de-CH"/>
              <a:t>Lokale Elektrizitätsgemeinschaft (LEG) ab 2026</a:t>
            </a:r>
          </a:p>
        </p:txBody>
      </p:sp>
      <p:pic>
        <p:nvPicPr>
          <p:cNvPr id="5" name="Picture Placeholder 12" descr="A diagram of a house with green roofs&#10;&#10;AI-generated content may be incorrect.">
            <a:extLst>
              <a:ext uri="{FF2B5EF4-FFF2-40B4-BE49-F238E27FC236}">
                <a16:creationId xmlns:a16="http://schemas.microsoft.com/office/drawing/2014/main" id="{B77E4121-9101-80F8-C944-6E9F867F9232}"/>
              </a:ext>
            </a:extLst>
          </p:cNvPr>
          <p:cNvPicPr>
            <a:picLocks noChangeAspect="1"/>
          </p:cNvPicPr>
          <p:nvPr/>
        </p:nvPicPr>
        <p:blipFill>
          <a:blip r:embed="rId5" cstate="print">
            <a:extLst>
              <a:ext uri="{28A0092B-C50C-407E-A947-70E740481C1C}">
                <a14:useLocalDpi xmlns:a14="http://schemas.microsoft.com/office/drawing/2010/main" val="0"/>
              </a:ext>
            </a:extLst>
          </a:blip>
          <a:srcRect l="-3027" t="-547" r="-3274" b="-675"/>
          <a:stretch/>
        </p:blipFill>
        <p:spPr>
          <a:xfrm>
            <a:off x="252002" y="1223892"/>
            <a:ext cx="5652000" cy="3229200"/>
          </a:xfrm>
          <a:prstGeom prst="rect">
            <a:avLst/>
          </a:prstGeom>
        </p:spPr>
      </p:pic>
    </p:spTree>
    <p:extLst>
      <p:ext uri="{BB962C8B-B14F-4D97-AF65-F5344CB8AC3E}">
        <p14:creationId xmlns:p14="http://schemas.microsoft.com/office/powerpoint/2010/main" val="2712179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80826-15D8-59C8-F5B6-659127CFD88B}"/>
              </a:ext>
            </a:extLst>
          </p:cNvPr>
          <p:cNvSpPr>
            <a:spLocks noGrp="1"/>
          </p:cNvSpPr>
          <p:nvPr>
            <p:ph type="title"/>
          </p:nvPr>
        </p:nvSpPr>
        <p:spPr/>
        <p:txBody>
          <a:bodyPr/>
          <a:lstStyle/>
          <a:p>
            <a:r>
              <a:rPr lang="de-CH"/>
              <a:t>Was heisst das konkret?</a:t>
            </a:r>
          </a:p>
        </p:txBody>
      </p:sp>
      <p:sp>
        <p:nvSpPr>
          <p:cNvPr id="3" name="Foliennummernplatzhalter 2">
            <a:extLst>
              <a:ext uri="{FF2B5EF4-FFF2-40B4-BE49-F238E27FC236}">
                <a16:creationId xmlns:a16="http://schemas.microsoft.com/office/drawing/2014/main" id="{F89B8B5D-13B1-2941-85FE-1941FD8FBF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 name="Textplatzhalter 3">
            <a:extLst>
              <a:ext uri="{FF2B5EF4-FFF2-40B4-BE49-F238E27FC236}">
                <a16:creationId xmlns:a16="http://schemas.microsoft.com/office/drawing/2014/main" id="{0A2F6321-5009-0395-FB19-D2AD08F56519}"/>
              </a:ext>
            </a:extLst>
          </p:cNvPr>
          <p:cNvSpPr>
            <a:spLocks noGrp="1"/>
          </p:cNvSpPr>
          <p:nvPr>
            <p:ph type="body" sz="quarter" idx="14"/>
          </p:nvPr>
        </p:nvSpPr>
        <p:spPr>
          <a:xfrm>
            <a:off x="5036344" y="1534592"/>
            <a:ext cx="3675856" cy="2974843"/>
          </a:xfrm>
        </p:spPr>
        <p:txBody>
          <a:bodyPr/>
          <a:lstStyle/>
          <a:p>
            <a:pPr marL="285750" indent="-285750">
              <a:buFont typeface="Arial" panose="020B0604020202020204" pitchFamily="34" charset="0"/>
              <a:buChar char="•"/>
            </a:pPr>
            <a:r>
              <a:rPr lang="de-CH" sz="1300"/>
              <a:t>Umfasst die LEG</a:t>
            </a:r>
            <a:r>
              <a:rPr lang="de-CH" sz="1300" b="1"/>
              <a:t> </a:t>
            </a:r>
            <a:r>
              <a:rPr lang="de-CH" sz="1300" b="1" u="sng"/>
              <a:t>einen Trafokreis </a:t>
            </a:r>
            <a:r>
              <a:rPr lang="de-CH" sz="1300" b="1"/>
              <a:t>= 40 Prozent Abschlag </a:t>
            </a:r>
            <a:r>
              <a:rPr lang="de-CH" sz="1300"/>
              <a:t>auf Netznutzungsentgelt für internen Austausch (selbstproduzierter Strom)</a:t>
            </a:r>
          </a:p>
          <a:p>
            <a:pPr marL="285750" indent="-285750">
              <a:buFont typeface="Arial" panose="020B0604020202020204" pitchFamily="34" charset="0"/>
              <a:buChar char="•"/>
            </a:pPr>
            <a:r>
              <a:rPr lang="de-CH" sz="1300"/>
              <a:t>Umfasst die LEG </a:t>
            </a:r>
            <a:r>
              <a:rPr lang="de-CH" sz="1300" b="1" u="sng"/>
              <a:t>mehrere Trafokreise </a:t>
            </a:r>
            <a:r>
              <a:rPr lang="de-CH" sz="1300" b="1"/>
              <a:t>= 20 Prozent Abschlag </a:t>
            </a:r>
            <a:r>
              <a:rPr lang="de-CH" sz="1300"/>
              <a:t>auf Netznutzungsentgelt für internen Austausch</a:t>
            </a:r>
          </a:p>
          <a:p>
            <a:pPr marL="285750" indent="-285750">
              <a:buFont typeface="Arial" panose="020B0604020202020204" pitchFamily="34" charset="0"/>
              <a:buChar char="•"/>
            </a:pPr>
            <a:r>
              <a:rPr lang="de-CH" sz="1300"/>
              <a:t>Alle übrigen Kosten fallen unverändert an (externer Strombezug, Messtarif, Netzzuschlag, Konzessionsabgabe, Winterreserve…)</a:t>
            </a:r>
          </a:p>
        </p:txBody>
      </p:sp>
      <p:sp>
        <p:nvSpPr>
          <p:cNvPr id="5" name="Datumsplatzhalter 4">
            <a:extLst>
              <a:ext uri="{FF2B5EF4-FFF2-40B4-BE49-F238E27FC236}">
                <a16:creationId xmlns:a16="http://schemas.microsoft.com/office/drawing/2014/main" id="{24B34D39-B791-8327-C476-3C5705E94810}"/>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ABD33E-2F07-4C4B-840D-D6879A80D3BC}" type="datetime1">
              <a:rPr kumimoji="0" lang="de-DE"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6" name="Textplatzhalter 5">
            <a:extLst>
              <a:ext uri="{FF2B5EF4-FFF2-40B4-BE49-F238E27FC236}">
                <a16:creationId xmlns:a16="http://schemas.microsoft.com/office/drawing/2014/main" id="{E2389B73-3CB5-0ADB-EE53-89D5881CCE2E}"/>
              </a:ext>
            </a:extLst>
          </p:cNvPr>
          <p:cNvSpPr>
            <a:spLocks noGrp="1"/>
          </p:cNvSpPr>
          <p:nvPr>
            <p:ph type="body" sz="quarter" idx="13"/>
          </p:nvPr>
        </p:nvSpPr>
        <p:spPr/>
        <p:txBody>
          <a:bodyPr/>
          <a:lstStyle/>
          <a:p>
            <a:endParaRPr lang="de-CH"/>
          </a:p>
        </p:txBody>
      </p:sp>
      <p:pic>
        <p:nvPicPr>
          <p:cNvPr id="9" name="Grafik 8">
            <a:extLst>
              <a:ext uri="{FF2B5EF4-FFF2-40B4-BE49-F238E27FC236}">
                <a16:creationId xmlns:a16="http://schemas.microsoft.com/office/drawing/2014/main" id="{C3BA9CEB-A295-A492-C22C-A3FEB37ED275}"/>
              </a:ext>
            </a:extLst>
          </p:cNvPr>
          <p:cNvPicPr>
            <a:picLocks noChangeAspect="1"/>
          </p:cNvPicPr>
          <p:nvPr/>
        </p:nvPicPr>
        <p:blipFill>
          <a:blip r:embed="rId2"/>
          <a:stretch>
            <a:fillRect/>
          </a:stretch>
        </p:blipFill>
        <p:spPr>
          <a:xfrm>
            <a:off x="428625" y="1428596"/>
            <a:ext cx="4471435" cy="2880000"/>
          </a:xfrm>
          <a:prstGeom prst="rect">
            <a:avLst/>
          </a:prstGeom>
        </p:spPr>
      </p:pic>
    </p:spTree>
    <p:extLst>
      <p:ext uri="{BB962C8B-B14F-4D97-AF65-F5344CB8AC3E}">
        <p14:creationId xmlns:p14="http://schemas.microsoft.com/office/powerpoint/2010/main" val="416365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64A65-1DAA-C155-8654-65FF35B5F7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48E521-B9D1-8EE6-5AA2-466C8DE370CA}"/>
              </a:ext>
            </a:extLst>
          </p:cNvPr>
          <p:cNvSpPr>
            <a:spLocks noGrp="1"/>
          </p:cNvSpPr>
          <p:nvPr>
            <p:ph type="title"/>
          </p:nvPr>
        </p:nvSpPr>
        <p:spPr/>
        <p:txBody>
          <a:bodyPr/>
          <a:lstStyle/>
          <a:p>
            <a:r>
              <a:rPr lang="de-CH"/>
              <a:t>Wichtig zu wissen!</a:t>
            </a:r>
          </a:p>
        </p:txBody>
      </p:sp>
      <p:sp>
        <p:nvSpPr>
          <p:cNvPr id="3" name="Foliennummernplatzhalter 2">
            <a:extLst>
              <a:ext uri="{FF2B5EF4-FFF2-40B4-BE49-F238E27FC236}">
                <a16:creationId xmlns:a16="http://schemas.microsoft.com/office/drawing/2014/main" id="{ED5ADF42-5C52-73B5-7947-04F77BC079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9" name="Textplatzhalter 8">
            <a:extLst>
              <a:ext uri="{FF2B5EF4-FFF2-40B4-BE49-F238E27FC236}">
                <a16:creationId xmlns:a16="http://schemas.microsoft.com/office/drawing/2014/main" id="{54210942-F309-3DF1-7181-0DE10181DF6F}"/>
              </a:ext>
            </a:extLst>
          </p:cNvPr>
          <p:cNvSpPr>
            <a:spLocks noGrp="1"/>
          </p:cNvSpPr>
          <p:nvPr>
            <p:ph type="body" sz="quarter" idx="14"/>
          </p:nvPr>
        </p:nvSpPr>
        <p:spPr>
          <a:xfrm>
            <a:off x="428625" y="1250222"/>
            <a:ext cx="8280400" cy="2974843"/>
          </a:xfrm>
        </p:spPr>
        <p:txBody>
          <a:bodyPr/>
          <a:lstStyle/>
          <a:p>
            <a:pPr marL="285750" indent="-285750">
              <a:spcAft>
                <a:spcPts val="600"/>
              </a:spcAft>
              <a:buFont typeface="Arial" panose="020B0604020202020204" pitchFamily="34" charset="0"/>
              <a:buChar char="•"/>
            </a:pPr>
            <a:r>
              <a:rPr lang="de-CH" sz="1600"/>
              <a:t>LEG Teilnehmende bleiben Kunden von CKW</a:t>
            </a:r>
          </a:p>
          <a:p>
            <a:pPr marL="285750" indent="-285750">
              <a:spcAft>
                <a:spcPts val="600"/>
              </a:spcAft>
              <a:buFont typeface="Arial" panose="020B0604020202020204" pitchFamily="34" charset="0"/>
              <a:buChar char="•"/>
            </a:pPr>
            <a:r>
              <a:rPr lang="de-CH" sz="1600"/>
              <a:t>CKW stellt eine Rechnung für die Netznutzung, die reduzierte Netznutzung, Messentgelt, öffentliche Abgaben und den Reststrom </a:t>
            </a:r>
          </a:p>
          <a:p>
            <a:pPr marL="285750" indent="-285750">
              <a:spcAft>
                <a:spcPts val="600"/>
              </a:spcAft>
              <a:buFont typeface="Arial" panose="020B0604020202020204" pitchFamily="34" charset="0"/>
              <a:buChar char="•"/>
            </a:pPr>
            <a:r>
              <a:rPr lang="de-CH" sz="1600"/>
              <a:t>Die </a:t>
            </a:r>
            <a:r>
              <a:rPr lang="de-CH" sz="1600" b="1"/>
              <a:t>Verantwortung</a:t>
            </a:r>
            <a:r>
              <a:rPr lang="de-CH" sz="1600"/>
              <a:t> für </a:t>
            </a:r>
            <a:r>
              <a:rPr lang="de-CH" sz="1600" b="1"/>
              <a:t>interne</a:t>
            </a:r>
            <a:r>
              <a:rPr lang="de-CH" sz="1600"/>
              <a:t> LEG-Strom Abrechnung und dem Inkasso liegt beim LEG- Betreiber</a:t>
            </a:r>
          </a:p>
          <a:p>
            <a:pPr marL="285750" indent="-285750">
              <a:spcAft>
                <a:spcPts val="600"/>
              </a:spcAft>
              <a:buFont typeface="Arial" panose="020B0604020202020204" pitchFamily="34" charset="0"/>
              <a:buChar char="•"/>
            </a:pPr>
            <a:r>
              <a:rPr lang="de-CH" sz="1600"/>
              <a:t>Ist ein LEG Teilnehmer Marktkunde, dann bleibt dieser Marktkunde </a:t>
            </a:r>
          </a:p>
        </p:txBody>
      </p:sp>
      <p:sp>
        <p:nvSpPr>
          <p:cNvPr id="6" name="Datumsplatzhalter 5">
            <a:extLst>
              <a:ext uri="{FF2B5EF4-FFF2-40B4-BE49-F238E27FC236}">
                <a16:creationId xmlns:a16="http://schemas.microsoft.com/office/drawing/2014/main" id="{5C92CA6A-5B73-4CB6-1BD6-650A2BCFCED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4BCE-93FA-4FB9-A716-BA77038A49F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Tree>
    <p:extLst>
      <p:ext uri="{BB962C8B-B14F-4D97-AF65-F5344CB8AC3E}">
        <p14:creationId xmlns:p14="http://schemas.microsoft.com/office/powerpoint/2010/main" val="40887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3B54A-EF92-936E-ACC5-565D290006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0AF4F7-AEA1-AF1D-E4BB-A8C5121F91D2}"/>
              </a:ext>
            </a:extLst>
          </p:cNvPr>
          <p:cNvSpPr>
            <a:spLocks noGrp="1"/>
          </p:cNvSpPr>
          <p:nvPr>
            <p:ph type="title"/>
          </p:nvPr>
        </p:nvSpPr>
        <p:spPr/>
        <p:txBody>
          <a:bodyPr/>
          <a:lstStyle/>
          <a:p>
            <a:r>
              <a:rPr lang="de-CH"/>
              <a:t>Was verändert sich per 2026?</a:t>
            </a:r>
          </a:p>
        </p:txBody>
      </p:sp>
      <p:sp>
        <p:nvSpPr>
          <p:cNvPr id="5" name="Foliennummernplatzhalter 4">
            <a:extLst>
              <a:ext uri="{FF2B5EF4-FFF2-40B4-BE49-F238E27FC236}">
                <a16:creationId xmlns:a16="http://schemas.microsoft.com/office/drawing/2014/main" id="{631F8BE4-711D-756F-72D9-FED57B24AB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3" name="Datumsplatzhalter 2">
            <a:extLst>
              <a:ext uri="{FF2B5EF4-FFF2-40B4-BE49-F238E27FC236}">
                <a16:creationId xmlns:a16="http://schemas.microsoft.com/office/drawing/2014/main" id="{2AE3C73B-296C-7945-9CDD-ABAECBC389C3}"/>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756009-5ADE-41C6-B38C-4390D9FDBF63}" type="datetime1">
              <a:rPr kumimoji="0" lang="de-DE"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15" name="Textplatzhalter 14">
            <a:extLst>
              <a:ext uri="{FF2B5EF4-FFF2-40B4-BE49-F238E27FC236}">
                <a16:creationId xmlns:a16="http://schemas.microsoft.com/office/drawing/2014/main" id="{7EC112C9-B34B-AA74-1020-FCB8045FB780}"/>
              </a:ext>
            </a:extLst>
          </p:cNvPr>
          <p:cNvSpPr>
            <a:spLocks noGrp="1"/>
          </p:cNvSpPr>
          <p:nvPr>
            <p:ph type="body" sz="quarter" idx="17"/>
          </p:nvPr>
        </p:nvSpPr>
        <p:spPr/>
        <p:txBody>
          <a:bodyPr/>
          <a:lstStyle/>
          <a:p>
            <a:endParaRPr lang="de-CH"/>
          </a:p>
        </p:txBody>
      </p:sp>
      <p:sp>
        <p:nvSpPr>
          <p:cNvPr id="12" name="Fußzeilenplatzhalter 4">
            <a:extLst>
              <a:ext uri="{FF2B5EF4-FFF2-40B4-BE49-F238E27FC236}">
                <a16:creationId xmlns:a16="http://schemas.microsoft.com/office/drawing/2014/main" id="{C55919CA-D6F1-1B64-7A1F-921B95000270}"/>
              </a:ext>
            </a:extLst>
          </p:cNvPr>
          <p:cNvSpPr txBox="1">
            <a:spLocks/>
          </p:cNvSpPr>
          <p:nvPr/>
        </p:nvSpPr>
        <p:spPr>
          <a:xfrm>
            <a:off x="5994498" y="4440196"/>
            <a:ext cx="3086100" cy="237600"/>
          </a:xfrm>
          <a:prstGeom prst="rect">
            <a:avLst/>
          </a:prstGeom>
        </p:spPr>
        <p:txBody>
          <a:bodyPr vert="horz" lIns="0" tIns="0" rIns="0" bIns="0" rtlCol="0" anchor="b"/>
          <a:lstStyle>
            <a:defPPr>
              <a:defRPr lang="de-DE"/>
            </a:defPPr>
            <a:lvl1pPr marL="0" algn="l" defTabSz="914400" rtl="0" eaLnBrk="1" latinLnBrk="0" hangingPunct="1">
              <a:defRPr sz="800" kern="1200">
                <a:solidFill>
                  <a:schemeClr val="tx1"/>
                </a:solidFill>
                <a:latin typeface="Gotham Office"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de-CH" sz="6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6" name="Textfeld 5">
            <a:extLst>
              <a:ext uri="{FF2B5EF4-FFF2-40B4-BE49-F238E27FC236}">
                <a16:creationId xmlns:a16="http://schemas.microsoft.com/office/drawing/2014/main" id="{AEE7AA34-4D4B-719E-6F0B-E036EBC60BC2}"/>
              </a:ext>
            </a:extLst>
          </p:cNvPr>
          <p:cNvSpPr txBox="1"/>
          <p:nvPr/>
        </p:nvSpPr>
        <p:spPr>
          <a:xfrm flipH="1">
            <a:off x="2521818" y="4592345"/>
            <a:ext cx="619519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Gotham Office"/>
                <a:ea typeface="+mn-ea"/>
                <a:cs typeface="+mn-cs"/>
              </a:rPr>
              <a:t>*Standardtarif Privat; Verbrauch bis 50 MWh pro Jahr / ** Standardtarif Gewerbe; Verbrauch über 50 MWh pro Jahr</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800" b="0" i="0" u="none" strike="noStrike" kern="1200" cap="none" spc="0" normalizeH="0" baseline="0" noProof="0">
                <a:ln>
                  <a:noFill/>
                </a:ln>
                <a:solidFill>
                  <a:srgbClr val="000000"/>
                </a:solidFill>
                <a:effectLst/>
                <a:uLnTx/>
                <a:uFillTx/>
                <a:latin typeface="Gotham Office"/>
                <a:ea typeface="+mn-ea"/>
                <a:cs typeface="+mn-cs"/>
              </a:rPr>
            </a:br>
            <a:endParaRPr kumimoji="0" lang="de-DE" sz="800" b="0" i="0" u="none" strike="noStrike" kern="1200" cap="none" spc="0" normalizeH="0" baseline="0" noProof="0">
              <a:ln>
                <a:noFill/>
              </a:ln>
              <a:solidFill>
                <a:srgbClr val="000000"/>
              </a:solidFill>
              <a:effectLst/>
              <a:uLnTx/>
              <a:uFillTx/>
              <a:latin typeface="Gotham Offic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800" b="0" i="0" u="none" strike="noStrike" kern="1200" cap="none" spc="0" normalizeH="0" baseline="0" noProof="0">
                <a:ln>
                  <a:noFill/>
                </a:ln>
                <a:solidFill>
                  <a:srgbClr val="000000"/>
                </a:solidFill>
                <a:effectLst/>
                <a:uLnTx/>
                <a:uFillTx/>
                <a:latin typeface="Gotham Office"/>
                <a:ea typeface="+mn-ea"/>
                <a:cs typeface="+mn-cs"/>
              </a:rPr>
            </a:br>
            <a:endParaRPr kumimoji="0" lang="nn-NO" sz="800" b="0" i="0" u="none" strike="noStrike" kern="1200" cap="none" spc="10" normalizeH="0" baseline="0" noProof="0">
              <a:ln>
                <a:noFill/>
              </a:ln>
              <a:solidFill>
                <a:srgbClr val="000000"/>
              </a:solidFill>
              <a:effectLst/>
              <a:uLnTx/>
              <a:uFillTx/>
              <a:latin typeface="Gotham Office"/>
              <a:ea typeface="+mn-ea"/>
              <a:cs typeface="Arial" pitchFamily="34" charset="0"/>
            </a:endParaRPr>
          </a:p>
        </p:txBody>
      </p:sp>
      <p:sp>
        <p:nvSpPr>
          <p:cNvPr id="14" name="Rechteck 13">
            <a:extLst>
              <a:ext uri="{FF2B5EF4-FFF2-40B4-BE49-F238E27FC236}">
                <a16:creationId xmlns:a16="http://schemas.microsoft.com/office/drawing/2014/main" id="{12A24E38-00BD-2671-5F46-D153E8786E30}"/>
              </a:ext>
            </a:extLst>
          </p:cNvPr>
          <p:cNvSpPr/>
          <p:nvPr/>
        </p:nvSpPr>
        <p:spPr>
          <a:xfrm>
            <a:off x="490490" y="4274159"/>
            <a:ext cx="1289154" cy="2376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Gotham Office"/>
              <a:ea typeface="+mn-ea"/>
              <a:cs typeface="+mn-cs"/>
            </a:endParaRPr>
          </a:p>
        </p:txBody>
      </p:sp>
      <p:sp>
        <p:nvSpPr>
          <p:cNvPr id="9" name="Textplatzhalter 3">
            <a:extLst>
              <a:ext uri="{FF2B5EF4-FFF2-40B4-BE49-F238E27FC236}">
                <a16:creationId xmlns:a16="http://schemas.microsoft.com/office/drawing/2014/main" id="{31B00450-985A-80C5-9225-1D2B5B28836C}"/>
              </a:ext>
            </a:extLst>
          </p:cNvPr>
          <p:cNvSpPr txBox="1">
            <a:spLocks/>
          </p:cNvSpPr>
          <p:nvPr/>
        </p:nvSpPr>
        <p:spPr>
          <a:xfrm>
            <a:off x="5914724" y="1581461"/>
            <a:ext cx="2792824" cy="2930299"/>
          </a:xfrm>
          <a:prstGeom prst="rect">
            <a:avLst/>
          </a:prstGeom>
        </p:spPr>
        <p:txBody>
          <a:bodyPr vert="horz" lIns="0" tIns="0" rIns="0" bIns="0" rtlCol="0" anchor="ctr">
            <a:noAutofit/>
          </a:bodyPr>
          <a:lstStyle>
            <a:lvl1pPr marL="0" indent="0" algn="l" defTabSz="914400" rtl="0" eaLnBrk="1" latinLnBrk="0" hangingPunct="1">
              <a:spcBef>
                <a:spcPts val="0"/>
              </a:spcBef>
              <a:spcAft>
                <a:spcPts val="1200"/>
              </a:spcAft>
              <a:buClr>
                <a:schemeClr val="accent1"/>
              </a:buClr>
              <a:buSzPct val="109000"/>
              <a:buFont typeface="Arial" pitchFamily="34" charset="0"/>
              <a:buNone/>
              <a:defRPr sz="1200" b="0" i="0" kern="1200" baseline="0">
                <a:solidFill>
                  <a:schemeClr val="tx1"/>
                </a:solidFill>
                <a:latin typeface="Gotham Office" panose="02000000000000000000" pitchFamily="2" charset="0"/>
                <a:ea typeface="+mn-ea"/>
                <a:cs typeface="Arial" pitchFamily="34" charset="0"/>
              </a:defRPr>
            </a:lvl1pPr>
            <a:lvl2pPr marL="18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2pPr>
            <a:lvl3pPr marL="0" indent="0" algn="l" defTabSz="914400" rtl="0" eaLnBrk="1" latinLnBrk="0" hangingPunct="1">
              <a:spcBef>
                <a:spcPts val="0"/>
              </a:spcBef>
              <a:spcAft>
                <a:spcPts val="0"/>
              </a:spcAft>
              <a:buClr>
                <a:schemeClr val="accent1"/>
              </a:buClr>
              <a:buFont typeface="Arial" panose="020B0604020202020204" pitchFamily="34" charset="0"/>
              <a:buNone/>
              <a:tabLst/>
              <a:defRPr sz="1200" b="0" i="0" kern="1200">
                <a:solidFill>
                  <a:schemeClr val="tx1"/>
                </a:solidFill>
                <a:latin typeface="Gotham Book" pitchFamily="50" charset="0"/>
                <a:ea typeface="+mn-ea"/>
                <a:cs typeface="Arial" pitchFamily="34" charset="0"/>
              </a:defRPr>
            </a:lvl3pPr>
            <a:lvl4pPr marL="54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Gotham Office" panose="02000000000000000000" pitchFamily="2" charset="0"/>
                <a:ea typeface="+mn-ea"/>
                <a:cs typeface="Arial" pitchFamily="34" charset="0"/>
              </a:defRPr>
            </a:lvl4pPr>
            <a:lvl5pPr marL="895350" indent="-177800" algn="l" defTabSz="914400"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BCCF02"/>
              </a:buClr>
              <a:buSzPct val="109000"/>
              <a:buFont typeface="Arial" pitchFamily="34" charset="0"/>
              <a:buNone/>
              <a:tabLst/>
              <a:defRPr/>
            </a:pPr>
            <a:r>
              <a:rPr kumimoji="0" lang="de-CH" sz="1400" b="1" i="0" u="none" strike="noStrike" kern="1200" cap="none" spc="0" normalizeH="0" baseline="0" noProof="0">
                <a:ln>
                  <a:noFill/>
                </a:ln>
                <a:solidFill>
                  <a:srgbClr val="000000"/>
                </a:solidFill>
                <a:effectLst/>
                <a:uLnTx/>
                <a:uFillTx/>
                <a:latin typeface="Gotham Office"/>
                <a:ea typeface="+mn-ea"/>
                <a:cs typeface="Arial" pitchFamily="34" charset="0"/>
              </a:rPr>
              <a:t>CKW führt einen dynamischen Wahltarif ein </a:t>
            </a:r>
          </a:p>
          <a:p>
            <a:pPr marL="0" marR="0" lvl="0" indent="0" algn="l" defTabSz="914400" rtl="0" eaLnBrk="1" fontAlgn="auto" latinLnBrk="0" hangingPunct="1">
              <a:lnSpc>
                <a:spcPct val="100000"/>
              </a:lnSpc>
              <a:spcBef>
                <a:spcPts val="0"/>
              </a:spcBef>
              <a:spcAft>
                <a:spcPts val="600"/>
              </a:spcAft>
              <a:buClr>
                <a:srgbClr val="BCCF02"/>
              </a:buClr>
              <a:buSzPct val="109000"/>
              <a:buFont typeface="Arial" pitchFamily="34" charset="0"/>
              <a:buNone/>
              <a:tabLst/>
              <a:defRPr/>
            </a:pPr>
            <a:r>
              <a:rPr kumimoji="0" lang="de-CH" sz="1400" b="1" i="0" u="none" strike="noStrike" kern="1200" cap="none" spc="0" normalizeH="0" baseline="0" noProof="0">
                <a:ln>
                  <a:noFill/>
                </a:ln>
                <a:solidFill>
                  <a:srgbClr val="000000"/>
                </a:solidFill>
                <a:effectLst/>
                <a:uLnTx/>
                <a:uFillTx/>
                <a:latin typeface="Gotham Office"/>
                <a:ea typeface="+mn-ea"/>
                <a:cs typeface="Arial" pitchFamily="34" charset="0"/>
              </a:rPr>
              <a:t>Die Tarife steigen, CKW bleibt aber im schweizweiten Vergleich günstig:</a:t>
            </a:r>
          </a:p>
          <a:p>
            <a:pPr marL="285750" marR="0" lvl="2" indent="-285750" algn="l" defTabSz="914400" rtl="0" eaLnBrk="1" fontAlgn="auto" latinLnBrk="0" hangingPunct="1">
              <a:lnSpc>
                <a:spcPct val="100000"/>
              </a:lnSpc>
              <a:spcBef>
                <a:spcPts val="0"/>
              </a:spcBef>
              <a:spcAft>
                <a:spcPts val="0"/>
              </a:spcAft>
              <a:buClr>
                <a:srgbClr val="BCCF02"/>
              </a:buClr>
              <a:buSzTx/>
              <a:buFont typeface="Arial" panose="020B0604020202020204" pitchFamily="34" charset="0"/>
              <a:buChar char="•"/>
              <a:tabLst/>
              <a:defRPr/>
            </a:pPr>
            <a:r>
              <a:rPr kumimoji="0" lang="de-CH" sz="1400" b="0" i="0" u="none" strike="noStrike" kern="1200" cap="none" spc="0" normalizeH="0" baseline="0" noProof="0">
                <a:ln>
                  <a:noFill/>
                </a:ln>
                <a:solidFill>
                  <a:srgbClr val="000000"/>
                </a:solidFill>
                <a:effectLst/>
                <a:uLnTx/>
                <a:uFillTx/>
                <a:latin typeface="Gotham Office"/>
                <a:ea typeface="+mn-ea"/>
                <a:cs typeface="Arial" pitchFamily="34" charset="0"/>
              </a:rPr>
              <a:t>Ø Private*: 25,2 Rp./kWh (+18.5%)</a:t>
            </a:r>
          </a:p>
          <a:p>
            <a:pPr marL="285750" marR="0" lvl="2" indent="-285750" algn="l" defTabSz="914400" rtl="0" eaLnBrk="1" fontAlgn="auto" latinLnBrk="0" hangingPunct="1">
              <a:lnSpc>
                <a:spcPct val="100000"/>
              </a:lnSpc>
              <a:spcBef>
                <a:spcPts val="0"/>
              </a:spcBef>
              <a:spcAft>
                <a:spcPts val="0"/>
              </a:spcAft>
              <a:buClr>
                <a:srgbClr val="BCCF02"/>
              </a:buClr>
              <a:buSzTx/>
              <a:buFont typeface="Arial" panose="020B0604020202020204" pitchFamily="34" charset="0"/>
              <a:buChar char="•"/>
              <a:tabLst/>
              <a:defRPr/>
            </a:pPr>
            <a:r>
              <a:rPr kumimoji="0" lang="de-CH" sz="1400" b="0" i="0" u="none" strike="noStrike" kern="1200" cap="none" spc="0" normalizeH="0" baseline="0" noProof="0">
                <a:ln>
                  <a:noFill/>
                </a:ln>
                <a:solidFill>
                  <a:srgbClr val="000000"/>
                </a:solidFill>
                <a:effectLst/>
                <a:uLnTx/>
                <a:uFillTx/>
                <a:latin typeface="Gotham Office"/>
                <a:ea typeface="+mn-ea"/>
                <a:cs typeface="Arial" pitchFamily="34" charset="0"/>
              </a:rPr>
              <a:t>Ø KMU*: 24,06 Rp./kWh (+13,5%)</a:t>
            </a:r>
            <a:br>
              <a:rPr kumimoji="0" lang="de-CH" sz="1400" b="0" i="0" u="none" strike="noStrike" kern="1200" cap="none" spc="0" normalizeH="0" baseline="0" noProof="0">
                <a:ln>
                  <a:noFill/>
                </a:ln>
                <a:solidFill>
                  <a:srgbClr val="000000"/>
                </a:solidFill>
                <a:effectLst/>
                <a:uLnTx/>
                <a:uFillTx/>
                <a:latin typeface="Gotham Office"/>
                <a:ea typeface="+mn-ea"/>
                <a:cs typeface="Arial" pitchFamily="34" charset="0"/>
              </a:rPr>
            </a:br>
            <a:endParaRPr kumimoji="0" lang="de-CH" sz="1400" b="0" i="0" u="none" strike="noStrike" kern="1200" cap="none" spc="0" normalizeH="0" baseline="0" noProof="0">
              <a:ln>
                <a:noFill/>
              </a:ln>
              <a:solidFill>
                <a:srgbClr val="000000"/>
              </a:solidFill>
              <a:effectLst/>
              <a:uLnTx/>
              <a:uFillTx/>
              <a:latin typeface="Gotham Office"/>
              <a:ea typeface="+mn-ea"/>
              <a:cs typeface="Arial" pitchFamily="34" charset="0"/>
            </a:endParaRPr>
          </a:p>
          <a:p>
            <a:pPr marL="285750" marR="0" lvl="2" indent="-285750" algn="l" defTabSz="914400" rtl="0" eaLnBrk="1" fontAlgn="auto" latinLnBrk="0" hangingPunct="1">
              <a:lnSpc>
                <a:spcPct val="100000"/>
              </a:lnSpc>
              <a:spcBef>
                <a:spcPts val="0"/>
              </a:spcBef>
              <a:spcAft>
                <a:spcPts val="0"/>
              </a:spcAft>
              <a:buClr>
                <a:srgbClr val="BCCF02"/>
              </a:buClr>
              <a:buSzTx/>
              <a:buFont typeface="Arial" panose="020B0604020202020204" pitchFamily="34" charset="0"/>
              <a:buChar char="•"/>
              <a:tabLst/>
              <a:defRPr/>
            </a:pPr>
            <a:r>
              <a:rPr kumimoji="0" lang="de-CH" sz="1400" b="0" i="0" u="none" strike="noStrike" kern="1200" cap="none" spc="0" normalizeH="0" baseline="0" noProof="0">
                <a:ln>
                  <a:noFill/>
                </a:ln>
                <a:solidFill>
                  <a:srgbClr val="000000"/>
                </a:solidFill>
                <a:effectLst/>
                <a:uLnTx/>
                <a:uFillTx/>
                <a:latin typeface="Gotham Office"/>
                <a:ea typeface="+mn-ea"/>
                <a:cs typeface="Arial" pitchFamily="34" charset="0"/>
              </a:rPr>
              <a:t>Separater Messtarif (neu)</a:t>
            </a:r>
          </a:p>
        </p:txBody>
      </p:sp>
      <p:pic>
        <p:nvPicPr>
          <p:cNvPr id="17" name="Bildplatzhalter 16" descr="Ein Bild, das draußen, Himmel, Wolke, Baum enthält.&#10;&#10;KI-generierte Inhalte können fehlerhaft sein.">
            <a:extLst>
              <a:ext uri="{FF2B5EF4-FFF2-40B4-BE49-F238E27FC236}">
                <a16:creationId xmlns:a16="http://schemas.microsoft.com/office/drawing/2014/main" id="{B9E3A585-71AB-027C-9070-3FE6B19615A9}"/>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505" t="8080" r="6830" b="14156"/>
          <a:stretch>
            <a:fillRect/>
          </a:stretch>
        </p:blipFill>
        <p:spPr>
          <a:xfrm>
            <a:off x="431800" y="1581458"/>
            <a:ext cx="5237476" cy="2930302"/>
          </a:xfrm>
        </p:spPr>
      </p:pic>
    </p:spTree>
    <p:extLst>
      <p:ext uri="{BB962C8B-B14F-4D97-AF65-F5344CB8AC3E}">
        <p14:creationId xmlns:p14="http://schemas.microsoft.com/office/powerpoint/2010/main" val="129640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D13-492B-906E-8394-37A7BC450F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8C313-FCFA-5F45-D387-EE92A5D6C515}"/>
              </a:ext>
            </a:extLst>
          </p:cNvPr>
          <p:cNvSpPr>
            <a:spLocks noGrp="1"/>
          </p:cNvSpPr>
          <p:nvPr>
            <p:ph type="title"/>
          </p:nvPr>
        </p:nvSpPr>
        <p:spPr/>
        <p:txBody>
          <a:bodyPr/>
          <a:lstStyle/>
          <a:p>
            <a:r>
              <a:rPr lang="de-CH"/>
              <a:t>Weitere Informationen</a:t>
            </a:r>
          </a:p>
        </p:txBody>
      </p:sp>
      <p:sp>
        <p:nvSpPr>
          <p:cNvPr id="3" name="Slide Number Placeholder 2">
            <a:extLst>
              <a:ext uri="{FF2B5EF4-FFF2-40B4-BE49-F238E27FC236}">
                <a16:creationId xmlns:a16="http://schemas.microsoft.com/office/drawing/2014/main" id="{D9DAE884-73AA-44BC-9444-76FABEE71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9" name="Text Placeholder 8">
            <a:extLst>
              <a:ext uri="{FF2B5EF4-FFF2-40B4-BE49-F238E27FC236}">
                <a16:creationId xmlns:a16="http://schemas.microsoft.com/office/drawing/2014/main" id="{991A3AFF-0DC7-CB45-C9B4-F0EEA7B2C517}"/>
              </a:ext>
            </a:extLst>
          </p:cNvPr>
          <p:cNvSpPr>
            <a:spLocks noGrp="1"/>
          </p:cNvSpPr>
          <p:nvPr>
            <p:ph type="body" sz="quarter" idx="14"/>
          </p:nvPr>
        </p:nvSpPr>
        <p:spPr/>
        <p:txBody>
          <a:bodyPr/>
          <a:lstStyle/>
          <a:p>
            <a:pPr marL="285750" indent="-285750">
              <a:buFont typeface="Arial" panose="020B0604020202020204" pitchFamily="34" charset="0"/>
              <a:buChar char="•"/>
            </a:pPr>
            <a:r>
              <a:rPr lang="de-CH">
                <a:hlinkClick r:id="rId2"/>
              </a:rPr>
              <a:t>www.ckw.ch/zev</a:t>
            </a:r>
            <a:r>
              <a:rPr lang="de-CH"/>
              <a:t>: Alles rund um ZEV, </a:t>
            </a:r>
            <a:r>
              <a:rPr lang="de-CH" err="1"/>
              <a:t>vZEV</a:t>
            </a:r>
            <a:r>
              <a:rPr lang="de-CH"/>
              <a:t> und LEG</a:t>
            </a:r>
          </a:p>
          <a:p>
            <a:pPr marL="285750" indent="-285750">
              <a:buFont typeface="Arial" panose="020B0604020202020204" pitchFamily="34" charset="0"/>
              <a:buChar char="•"/>
            </a:pPr>
            <a:r>
              <a:rPr lang="de-CH">
                <a:hlinkClick r:id="rId3"/>
              </a:rPr>
              <a:t>www.vzev-check.ch</a:t>
            </a:r>
            <a:r>
              <a:rPr lang="de-CH"/>
              <a:t>: Mögliche </a:t>
            </a:r>
            <a:r>
              <a:rPr lang="de-CH" err="1"/>
              <a:t>vZEV</a:t>
            </a:r>
            <a:r>
              <a:rPr lang="de-CH"/>
              <a:t>-Teilnehmende abklären</a:t>
            </a:r>
          </a:p>
          <a:p>
            <a:pPr marL="285750" indent="-285750">
              <a:buFont typeface="Arial" panose="020B0604020202020204" pitchFamily="34" charset="0"/>
              <a:buChar char="•"/>
            </a:pPr>
            <a:r>
              <a:rPr lang="de-CH">
                <a:hlinkClick r:id="rId4"/>
              </a:rPr>
              <a:t>www.lokalerstrom.ch</a:t>
            </a:r>
            <a:r>
              <a:rPr lang="de-CH"/>
              <a:t>: Beispiele, Checklisten und Musterverträge</a:t>
            </a:r>
          </a:p>
          <a:p>
            <a:pPr marL="285750" indent="-285750">
              <a:buFont typeface="Arial" panose="020B0604020202020204" pitchFamily="34" charset="0"/>
              <a:buChar char="•"/>
            </a:pPr>
            <a:r>
              <a:rPr lang="de-CH">
                <a:hlinkClick r:id="rId5"/>
              </a:rPr>
              <a:t>www.leghub.ch</a:t>
            </a:r>
            <a:r>
              <a:rPr lang="de-CH"/>
              <a:t>: die LEG-Plattform der Schweiz</a:t>
            </a:r>
          </a:p>
          <a:p>
            <a:pPr marL="285750" indent="-285750">
              <a:buFont typeface="Arial" panose="020B0604020202020204" pitchFamily="34" charset="0"/>
              <a:buChar char="•"/>
            </a:pPr>
            <a:r>
              <a:rPr lang="de-CH">
                <a:hlinkClick r:id="rId6"/>
              </a:rPr>
              <a:t>www.leg-check.ch</a:t>
            </a:r>
            <a:r>
              <a:rPr lang="de-CH"/>
              <a:t>: LEG-Teilnehmende abklären (ab Oktober 2025)</a:t>
            </a:r>
          </a:p>
          <a:p>
            <a:pPr marL="285750" indent="-285750">
              <a:buFont typeface="Arial" panose="020B0604020202020204" pitchFamily="34" charset="0"/>
              <a:buChar char="•"/>
            </a:pPr>
            <a:r>
              <a:rPr lang="de-CH">
                <a:hlinkClick r:id="rId7"/>
              </a:rPr>
              <a:t>Leitfaden Eigenverbrauch</a:t>
            </a:r>
            <a:r>
              <a:rPr lang="de-CH"/>
              <a:t> Bundesamt für Energie BFE</a:t>
            </a:r>
          </a:p>
        </p:txBody>
      </p:sp>
      <p:sp>
        <p:nvSpPr>
          <p:cNvPr id="6" name="Date Placeholder 5">
            <a:extLst>
              <a:ext uri="{FF2B5EF4-FFF2-40B4-BE49-F238E27FC236}">
                <a16:creationId xmlns:a16="http://schemas.microsoft.com/office/drawing/2014/main" id="{E8D8E13C-66BB-BD24-5381-E852091514E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4BCE-93FA-4FB9-A716-BA77038A49F8}" type="datetime1">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8" name="Text Placeholder 7">
            <a:extLst>
              <a:ext uri="{FF2B5EF4-FFF2-40B4-BE49-F238E27FC236}">
                <a16:creationId xmlns:a16="http://schemas.microsoft.com/office/drawing/2014/main" id="{9D65DBD0-6F81-C4AC-F0D3-2F8147D1849C}"/>
              </a:ext>
            </a:extLst>
          </p:cNvPr>
          <p:cNvSpPr>
            <a:spLocks noGrp="1"/>
          </p:cNvSpPr>
          <p:nvPr>
            <p:ph type="body" sz="quarter" idx="13"/>
          </p:nvPr>
        </p:nvSpPr>
        <p:spPr/>
        <p:txBody>
          <a:bodyPr/>
          <a:lstStyle/>
          <a:p>
            <a:endParaRPr lang="de-CH"/>
          </a:p>
        </p:txBody>
      </p:sp>
    </p:spTree>
    <p:extLst>
      <p:ext uri="{BB962C8B-B14F-4D97-AF65-F5344CB8AC3E}">
        <p14:creationId xmlns:p14="http://schemas.microsoft.com/office/powerpoint/2010/main" val="1038060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D28A7DE-18A6-A0AA-4AB1-D6392A195799}"/>
              </a:ext>
            </a:extLst>
          </p:cNvPr>
          <p:cNvSpPr>
            <a:spLocks noGrp="1"/>
          </p:cNvSpPr>
          <p:nvPr>
            <p:ph type="title"/>
          </p:nvPr>
        </p:nvSpPr>
        <p:spPr/>
        <p:txBody>
          <a:bodyPr/>
          <a:lstStyle/>
          <a:p>
            <a:r>
              <a:rPr lang="de-CH"/>
              <a:t>Fragen und Diskussion</a:t>
            </a:r>
          </a:p>
        </p:txBody>
      </p:sp>
    </p:spTree>
    <p:extLst>
      <p:ext uri="{BB962C8B-B14F-4D97-AF65-F5344CB8AC3E}">
        <p14:creationId xmlns:p14="http://schemas.microsoft.com/office/powerpoint/2010/main" val="2778211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22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D00CC-55C2-E351-063F-DF1C9A7CA391}"/>
            </a:ext>
          </a:extLst>
        </p:cNvPr>
        <p:cNvGrpSpPr/>
        <p:nvPr/>
      </p:nvGrpSpPr>
      <p:grpSpPr>
        <a:xfrm>
          <a:off x="0" y="0"/>
          <a:ext cx="0" cy="0"/>
          <a:chOff x="0" y="0"/>
          <a:chExt cx="0" cy="0"/>
        </a:xfrm>
      </p:grpSpPr>
      <p:sp>
        <p:nvSpPr>
          <p:cNvPr id="294" name="Titel 2">
            <a:extLst>
              <a:ext uri="{FF2B5EF4-FFF2-40B4-BE49-F238E27FC236}">
                <a16:creationId xmlns:a16="http://schemas.microsoft.com/office/drawing/2014/main" id="{5D545E85-89A6-2076-16AB-F129213365E9}"/>
              </a:ext>
            </a:extLst>
          </p:cNvPr>
          <p:cNvSpPr txBox="1">
            <a:spLocks/>
          </p:cNvSpPr>
          <p:nvPr/>
        </p:nvSpPr>
        <p:spPr>
          <a:xfrm>
            <a:off x="432259" y="190004"/>
            <a:ext cx="8280000" cy="528612"/>
          </a:xfrm>
          <a:prstGeom prst="rect">
            <a:avLst/>
          </a:prstGeom>
        </p:spPr>
        <p:txBody>
          <a:bodyPr vert="horz" lIns="0" tIns="104400" rIns="0" bIns="0" rtlCol="0" anchor="t">
            <a:spAutoFit/>
          </a:bodyPr>
          <a:lstStyle>
            <a:lvl1pPr algn="l" defTabSz="914400" rtl="0" eaLnBrk="1" latinLnBrk="0" hangingPunct="1">
              <a:lnSpc>
                <a:spcPts val="325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3250"/>
              </a:lnSpc>
              <a:spcBef>
                <a:spcPct val="0"/>
              </a:spcBef>
              <a:spcAft>
                <a:spcPts val="0"/>
              </a:spcAft>
              <a:buClrTx/>
              <a:buSzTx/>
              <a:buFontTx/>
              <a:buNone/>
              <a:tabLst/>
              <a:defRPr/>
            </a:pPr>
            <a:r>
              <a:rPr kumimoji="0" lang="de-DE" sz="2800" b="1" i="0" u="none" strike="noStrike" kern="1200" cap="none" spc="0" normalizeH="0" baseline="0" noProof="0">
                <a:ln>
                  <a:noFill/>
                </a:ln>
                <a:solidFill>
                  <a:srgbClr val="000000"/>
                </a:solidFill>
                <a:effectLst/>
                <a:uLnTx/>
                <a:uFillTx/>
                <a:latin typeface="Gotham Office" panose="02000000000000000000" pitchFamily="2" charset="0"/>
                <a:ea typeface="+mj-ea"/>
                <a:cs typeface="Arial" panose="020B0604020202020204" pitchFamily="34" charset="0"/>
              </a:rPr>
              <a:t>Tarife entwickeln sich weiter…</a:t>
            </a:r>
          </a:p>
        </p:txBody>
      </p:sp>
      <p:sp>
        <p:nvSpPr>
          <p:cNvPr id="295" name="Textplatzhalter 4">
            <a:extLst>
              <a:ext uri="{FF2B5EF4-FFF2-40B4-BE49-F238E27FC236}">
                <a16:creationId xmlns:a16="http://schemas.microsoft.com/office/drawing/2014/main" id="{55BB6910-133D-EB79-E4D8-BFCAA47BE5E0}"/>
              </a:ext>
            </a:extLst>
          </p:cNvPr>
          <p:cNvSpPr txBox="1">
            <a:spLocks/>
          </p:cNvSpPr>
          <p:nvPr/>
        </p:nvSpPr>
        <p:spPr>
          <a:xfrm>
            <a:off x="431800" y="723185"/>
            <a:ext cx="8275749" cy="359664"/>
          </a:xfrm>
          <a:prstGeom prst="rect">
            <a:avLst/>
          </a:prstGeom>
        </p:spPr>
        <p:txBody>
          <a:bodyPr vert="horz" lIns="0" tIns="0" rIns="0" bIns="0" rtlCol="0">
            <a:noAutofit/>
          </a:bodyPr>
          <a:lstStyle>
            <a:lvl1pPr marL="0" indent="0" algn="l" defTabSz="914400" rtl="0" eaLnBrk="1" latinLnBrk="0" hangingPunct="1">
              <a:spcBef>
                <a:spcPts val="0"/>
              </a:spcBef>
              <a:spcAft>
                <a:spcPts val="1200"/>
              </a:spcAft>
              <a:buClr>
                <a:schemeClr val="accent1"/>
              </a:buClr>
              <a:buSzPct val="109000"/>
              <a:buFont typeface="Arial" pitchFamily="34" charset="0"/>
              <a:buNone/>
              <a:defRPr sz="2200" b="0" i="0" kern="1200" baseline="0">
                <a:solidFill>
                  <a:schemeClr val="tx1"/>
                </a:solidFill>
                <a:latin typeface="Arial" panose="020B0604020202020204" pitchFamily="34" charset="0"/>
                <a:ea typeface="+mn-ea"/>
                <a:cs typeface="Arial" pitchFamily="34" charset="0"/>
              </a:defRPr>
            </a:lvl1pPr>
            <a:lvl2pPr marL="18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Arial" panose="020B0604020202020204" pitchFamily="34" charset="0"/>
                <a:ea typeface="+mn-ea"/>
                <a:cs typeface="Arial" pitchFamily="34" charset="0"/>
              </a:defRPr>
            </a:lvl2pPr>
            <a:lvl3pPr marL="36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Arial" panose="020B0604020202020204" pitchFamily="34" charset="0"/>
                <a:ea typeface="+mn-ea"/>
                <a:cs typeface="Arial" pitchFamily="34" charset="0"/>
              </a:defRPr>
            </a:lvl3pPr>
            <a:lvl4pPr marL="540975" indent="-180000" algn="l" defTabSz="914400" rtl="0" eaLnBrk="1" latinLnBrk="0" hangingPunct="1">
              <a:spcBef>
                <a:spcPts val="0"/>
              </a:spcBef>
              <a:spcAft>
                <a:spcPts val="600"/>
              </a:spcAft>
              <a:buClr>
                <a:schemeClr val="accent1"/>
              </a:buClr>
              <a:buFont typeface="Arial" panose="020B0604020202020204" pitchFamily="34" charset="0"/>
              <a:buChar char="•"/>
              <a:tabLst/>
              <a:defRPr sz="1500" b="0" i="0" kern="1200">
                <a:solidFill>
                  <a:schemeClr val="tx1"/>
                </a:solidFill>
                <a:latin typeface="Arial" panose="020B0604020202020204" pitchFamily="34" charset="0"/>
                <a:ea typeface="+mn-ea"/>
                <a:cs typeface="Arial" pitchFamily="34" charset="0"/>
              </a:defRPr>
            </a:lvl4pPr>
            <a:lvl5pPr marL="895350" indent="-177800" algn="l" defTabSz="914400" rtl="0" eaLnBrk="1" latinLnBrk="0" hangingPunct="1">
              <a:spcBef>
                <a:spcPts val="0"/>
              </a:spcBef>
              <a:spcAft>
                <a:spcPts val="600"/>
              </a:spcAft>
              <a:buClr>
                <a:schemeClr val="accent1"/>
              </a:buClr>
              <a:buFont typeface="Arial" panose="020B0604020202020204" pitchFamily="34" charset="0"/>
              <a:buChar char="•"/>
              <a:defRPr sz="1500" b="0" i="0" kern="1200">
                <a:solidFill>
                  <a:schemeClr val="tx1"/>
                </a:solidFill>
                <a:latin typeface="Gotham Office" panose="02000000000000000000"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BCCF02"/>
              </a:buClr>
              <a:buSzPct val="109000"/>
              <a:buFont typeface="Arial" pitchFamily="34" charset="0"/>
              <a:buNone/>
              <a:tabLst/>
              <a:defRPr/>
            </a:pPr>
            <a:endParaRPr kumimoji="0" lang="de-DE" sz="14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15" name="Foliennummernplatzhalter 2">
            <a:extLst>
              <a:ext uri="{FF2B5EF4-FFF2-40B4-BE49-F238E27FC236}">
                <a16:creationId xmlns:a16="http://schemas.microsoft.com/office/drawing/2014/main" id="{3538A956-734E-39E8-E20D-EE0E8D95093D}"/>
              </a:ext>
            </a:extLst>
          </p:cNvPr>
          <p:cNvSpPr>
            <a:spLocks noGrp="1"/>
          </p:cNvSpPr>
          <p:nvPr>
            <p:ph type="sldNum" sz="quarter" idx="11"/>
          </p:nvPr>
        </p:nvSpPr>
        <p:spPr>
          <a:xfrm>
            <a:off x="8350724" y="4740436"/>
            <a:ext cx="360000" cy="237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1" name="Titel 2">
            <a:extLst>
              <a:ext uri="{FF2B5EF4-FFF2-40B4-BE49-F238E27FC236}">
                <a16:creationId xmlns:a16="http://schemas.microsoft.com/office/drawing/2014/main" id="{B20835D5-DD5B-4F97-415A-9EEED1720DBD}"/>
              </a:ext>
            </a:extLst>
          </p:cNvPr>
          <p:cNvSpPr txBox="1">
            <a:spLocks/>
          </p:cNvSpPr>
          <p:nvPr/>
        </p:nvSpPr>
        <p:spPr>
          <a:xfrm>
            <a:off x="443693" y="1286924"/>
            <a:ext cx="2563270" cy="2898492"/>
          </a:xfrm>
          <a:prstGeom prst="rect">
            <a:avLst/>
          </a:prstGeom>
        </p:spPr>
        <p:txBody>
          <a:bodyPr vert="horz" wrap="square" lIns="0" tIns="104400" rIns="0" bIns="0" rtlCol="0" anchor="t">
            <a:spAutoFit/>
          </a:bodyPr>
          <a:lstStyle>
            <a:lvl1pPr algn="l" defTabSz="914400" rtl="0" eaLnBrk="1" latinLnBrk="0" hangingPunct="1">
              <a:lnSpc>
                <a:spcPts val="325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6C9C30"/>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1" i="0" u="none" strike="noStrike" kern="1200" cap="none" spc="0" normalizeH="0" baseline="0" noProof="0">
                <a:ln>
                  <a:noFill/>
                </a:ln>
                <a:solidFill>
                  <a:srgbClr val="6C9C30"/>
                </a:solidFill>
                <a:effectLst/>
                <a:uLnTx/>
                <a:uFillTx/>
                <a:latin typeface="Gotham Office" panose="02000000000000000000" pitchFamily="2" charset="0"/>
                <a:ea typeface="+mj-ea"/>
                <a:cs typeface="Arial"/>
              </a:rPr>
              <a:t>Hoch- und Niedertarif: </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1" u="none" strike="noStrike" kern="1200" cap="none" spc="0" normalizeH="0" baseline="0" noProof="0">
                <a:ln>
                  <a:noFill/>
                </a:ln>
                <a:solidFill>
                  <a:srgbClr val="000000"/>
                </a:solidFill>
                <a:effectLst/>
                <a:uLnTx/>
                <a:uFillTx/>
                <a:latin typeface="Gotham Office" panose="02000000000000000000" pitchFamily="2" charset="0"/>
                <a:ea typeface="+mj-ea"/>
                <a:cs typeface="Arial"/>
                <a:sym typeface="Wingdings" panose="05000000000000000000" pitchFamily="2" charset="2"/>
              </a:rPr>
              <a:t>«Nachts ist der Strom günstiger»</a:t>
            </a:r>
            <a:endParaRPr kumimoji="0" lang="de-CH" sz="1050" b="0" i="1" u="none" strike="noStrike" kern="1200" cap="none" spc="0" normalizeH="0" baseline="0" noProof="0">
              <a:ln>
                <a:noFill/>
              </a:ln>
              <a:solidFill>
                <a:srgbClr val="000000"/>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6C9C30"/>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6C9C30"/>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6C9C30"/>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6C9C30"/>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6C9C30"/>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000000"/>
                </a:solidFill>
                <a:effectLst/>
                <a:uLnTx/>
                <a:uFillTx/>
                <a:latin typeface="Gotham Office" panose="02000000000000000000" pitchFamily="2" charset="0"/>
                <a:ea typeface="+mj-ea"/>
                <a:cs typeface="Arial"/>
                <a:sym typeface="Wingdings" panose="05000000000000000000" pitchFamily="2" charset="2"/>
              </a:rPr>
              <a:t>Kern-, Gas-, Kohle- und Wasserkraftwerken produzieren «Bandenergie»</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000000"/>
                </a:solidFill>
                <a:effectLst/>
                <a:uLnTx/>
                <a:uFillTx/>
                <a:latin typeface="Gotham Office" panose="02000000000000000000" pitchFamily="2" charset="0"/>
                <a:ea typeface="+mj-ea"/>
                <a:cs typeface="Arial"/>
                <a:sym typeface="Wingdings" panose="05000000000000000000" pitchFamily="2" charset="2"/>
              </a:rPr>
              <a:t>Verbrauch soll auch in der Nacht stattfinden </a:t>
            </a:r>
            <a:endParaRPr kumimoji="0" lang="de-CH" sz="1100" b="0" i="0" u="none" strike="noStrike" kern="1200" cap="none" spc="0" normalizeH="0" baseline="0" noProof="0">
              <a:ln>
                <a:noFill/>
              </a:ln>
              <a:solidFill>
                <a:srgbClr val="000000"/>
              </a:solidFill>
              <a:effectLst/>
              <a:uLnTx/>
              <a:uFillTx/>
              <a:latin typeface="Gotham Office" panose="02000000000000000000" pitchFamily="2" charset="0"/>
              <a:ea typeface="+mj-ea"/>
              <a:cs typeface="Arial"/>
            </a:endParaRPr>
          </a:p>
        </p:txBody>
      </p:sp>
      <p:sp>
        <p:nvSpPr>
          <p:cNvPr id="42" name="Titel 2">
            <a:extLst>
              <a:ext uri="{FF2B5EF4-FFF2-40B4-BE49-F238E27FC236}">
                <a16:creationId xmlns:a16="http://schemas.microsoft.com/office/drawing/2014/main" id="{46CD2DB3-C729-7231-31FD-8E5F34479AF7}"/>
              </a:ext>
            </a:extLst>
          </p:cNvPr>
          <p:cNvSpPr txBox="1">
            <a:spLocks/>
          </p:cNvSpPr>
          <p:nvPr/>
        </p:nvSpPr>
        <p:spPr>
          <a:xfrm>
            <a:off x="3167785" y="1291620"/>
            <a:ext cx="2563270" cy="2921575"/>
          </a:xfrm>
          <a:prstGeom prst="rect">
            <a:avLst/>
          </a:prstGeom>
        </p:spPr>
        <p:txBody>
          <a:bodyPr vert="horz" wrap="square" lIns="0" tIns="104400" rIns="0" bIns="0" rtlCol="0" anchor="t">
            <a:spAutoFit/>
          </a:bodyPr>
          <a:lstStyle>
            <a:lvl1pPr algn="l" defTabSz="914400" rtl="0" eaLnBrk="1" latinLnBrk="0" hangingPunct="1">
              <a:lnSpc>
                <a:spcPts val="325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10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rPr>
              <a:t>Einheitstarif mit Leistung: </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1"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rPr>
              <a:t>«Nicht alles gleichzeitig einschalten»</a:t>
            </a: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Tag-Nacht-Unterschied fällt wegen Solarproduktion weg</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Maximaler Leistungsbezug soll zur Vermeidung von Netzausbaukosten</a:t>
            </a:r>
            <a:r>
              <a:rPr kumimoji="0" lang="de-CH" sz="110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 reduziert werden </a:t>
            </a:r>
            <a:endParaRPr kumimoji="0" lang="de-CH" sz="110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p:txBody>
      </p:sp>
      <p:sp>
        <p:nvSpPr>
          <p:cNvPr id="43" name="Titel 2">
            <a:extLst>
              <a:ext uri="{FF2B5EF4-FFF2-40B4-BE49-F238E27FC236}">
                <a16:creationId xmlns:a16="http://schemas.microsoft.com/office/drawing/2014/main" id="{12400307-61A8-6302-5747-4BD5BDA94518}"/>
              </a:ext>
            </a:extLst>
          </p:cNvPr>
          <p:cNvSpPr txBox="1">
            <a:spLocks/>
          </p:cNvSpPr>
          <p:nvPr/>
        </p:nvSpPr>
        <p:spPr>
          <a:xfrm>
            <a:off x="5891878" y="1286924"/>
            <a:ext cx="2563270" cy="2990825"/>
          </a:xfrm>
          <a:prstGeom prst="rect">
            <a:avLst/>
          </a:prstGeom>
        </p:spPr>
        <p:txBody>
          <a:bodyPr vert="horz" wrap="square" lIns="0" tIns="104400" rIns="0" bIns="0" rtlCol="0" anchor="t">
            <a:spAutoFit/>
          </a:bodyPr>
          <a:lstStyle>
            <a:lvl1pPr algn="l" defTabSz="914400" rtl="0" eaLnBrk="1" latinLnBrk="0" hangingPunct="1">
              <a:lnSpc>
                <a:spcPts val="325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10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rPr>
              <a:t>Dynamischer Tarif: </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1"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rPr>
              <a:t>«Verbrauche zeitlich optimal»</a:t>
            </a: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Vernetzte, zeitlich flexible Geräte setzen sich durch (Elektroautos, Wärmepumpen)</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Durch Flex- Einsatz netzschonend und kostenoptimiert verbrauchen und die Energiewende möglich machen</a:t>
            </a: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p:txBody>
      </p:sp>
      <p:grpSp>
        <p:nvGrpSpPr>
          <p:cNvPr id="36" name="Gruppieren 35">
            <a:extLst>
              <a:ext uri="{FF2B5EF4-FFF2-40B4-BE49-F238E27FC236}">
                <a16:creationId xmlns:a16="http://schemas.microsoft.com/office/drawing/2014/main" id="{9B043545-19FC-42E2-EA5E-64E38C4991FA}"/>
              </a:ext>
            </a:extLst>
          </p:cNvPr>
          <p:cNvGrpSpPr>
            <a:grpSpLocks noChangeAspect="1"/>
          </p:cNvGrpSpPr>
          <p:nvPr/>
        </p:nvGrpSpPr>
        <p:grpSpPr>
          <a:xfrm>
            <a:off x="1302807" y="2279431"/>
            <a:ext cx="845042" cy="642288"/>
            <a:chOff x="4727758" y="447016"/>
            <a:chExt cx="983884" cy="747817"/>
          </a:xfrm>
          <a:solidFill>
            <a:schemeClr val="tx2"/>
          </a:solidFill>
        </p:grpSpPr>
        <p:sp>
          <p:nvSpPr>
            <p:cNvPr id="32" name="Freihandform: Form 31">
              <a:extLst>
                <a:ext uri="{FF2B5EF4-FFF2-40B4-BE49-F238E27FC236}">
                  <a16:creationId xmlns:a16="http://schemas.microsoft.com/office/drawing/2014/main" id="{8E275090-EF6C-0B5B-AA97-24CBCE07A868}"/>
                </a:ext>
              </a:extLst>
            </p:cNvPr>
            <p:cNvSpPr/>
            <p:nvPr/>
          </p:nvSpPr>
          <p:spPr>
            <a:xfrm>
              <a:off x="5048250" y="718583"/>
              <a:ext cx="133350" cy="476250"/>
            </a:xfrm>
            <a:custGeom>
              <a:avLst/>
              <a:gdLst>
                <a:gd name="connsiteX0" fmla="*/ 0 w 133350"/>
                <a:gd name="connsiteY0" fmla="*/ 0 h 476250"/>
                <a:gd name="connsiteX1" fmla="*/ 133350 w 133350"/>
                <a:gd name="connsiteY1" fmla="*/ 0 h 476250"/>
                <a:gd name="connsiteX2" fmla="*/ 133350 w 133350"/>
                <a:gd name="connsiteY2" fmla="*/ 476250 h 476250"/>
                <a:gd name="connsiteX3" fmla="*/ 0 w 133350"/>
                <a:gd name="connsiteY3" fmla="*/ 476250 h 476250"/>
              </a:gdLst>
              <a:ahLst/>
              <a:cxnLst>
                <a:cxn ang="0">
                  <a:pos x="connsiteX0" y="connsiteY0"/>
                </a:cxn>
                <a:cxn ang="0">
                  <a:pos x="connsiteX1" y="connsiteY1"/>
                </a:cxn>
                <a:cxn ang="0">
                  <a:pos x="connsiteX2" y="connsiteY2"/>
                </a:cxn>
                <a:cxn ang="0">
                  <a:pos x="connsiteX3" y="connsiteY3"/>
                </a:cxn>
              </a:cxnLst>
              <a:rect l="l" t="t" r="r" b="b"/>
              <a:pathLst>
                <a:path w="133350" h="476250">
                  <a:moveTo>
                    <a:pt x="0" y="0"/>
                  </a:moveTo>
                  <a:lnTo>
                    <a:pt x="133350" y="0"/>
                  </a:lnTo>
                  <a:lnTo>
                    <a:pt x="133350" y="476250"/>
                  </a:lnTo>
                  <a:lnTo>
                    <a:pt x="0" y="4762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34" name="Freihandform: Form 33">
              <a:extLst>
                <a:ext uri="{FF2B5EF4-FFF2-40B4-BE49-F238E27FC236}">
                  <a16:creationId xmlns:a16="http://schemas.microsoft.com/office/drawing/2014/main" id="{D5660101-55F3-80FD-5C5C-5A1C11B5C393}"/>
                </a:ext>
              </a:extLst>
            </p:cNvPr>
            <p:cNvSpPr/>
            <p:nvPr/>
          </p:nvSpPr>
          <p:spPr>
            <a:xfrm>
              <a:off x="5219700" y="547133"/>
              <a:ext cx="133350" cy="647700"/>
            </a:xfrm>
            <a:custGeom>
              <a:avLst/>
              <a:gdLst>
                <a:gd name="connsiteX0" fmla="*/ 0 w 133350"/>
                <a:gd name="connsiteY0" fmla="*/ 0 h 647700"/>
                <a:gd name="connsiteX1" fmla="*/ 133350 w 133350"/>
                <a:gd name="connsiteY1" fmla="*/ 0 h 647700"/>
                <a:gd name="connsiteX2" fmla="*/ 133350 w 133350"/>
                <a:gd name="connsiteY2" fmla="*/ 647700 h 647700"/>
                <a:gd name="connsiteX3" fmla="*/ 0 w 133350"/>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133350" h="647700">
                  <a:moveTo>
                    <a:pt x="0" y="0"/>
                  </a:moveTo>
                  <a:lnTo>
                    <a:pt x="133350" y="0"/>
                  </a:lnTo>
                  <a:lnTo>
                    <a:pt x="133350" y="647700"/>
                  </a:lnTo>
                  <a:lnTo>
                    <a:pt x="0" y="6477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pic>
          <p:nvPicPr>
            <p:cNvPr id="20" name="Grafik 19" descr="Mond mit einfarbiger Füllung">
              <a:extLst>
                <a:ext uri="{FF2B5EF4-FFF2-40B4-BE49-F238E27FC236}">
                  <a16:creationId xmlns:a16="http://schemas.microsoft.com/office/drawing/2014/main" id="{466DD115-11A8-43D6-510B-15C7881958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7758" y="687977"/>
              <a:ext cx="320492" cy="320492"/>
            </a:xfrm>
            <a:prstGeom prst="rect">
              <a:avLst/>
            </a:prstGeom>
          </p:spPr>
        </p:pic>
        <p:pic>
          <p:nvPicPr>
            <p:cNvPr id="27" name="Grafik 26" descr="Sonne mit einfarbiger Füllung">
              <a:extLst>
                <a:ext uri="{FF2B5EF4-FFF2-40B4-BE49-F238E27FC236}">
                  <a16:creationId xmlns:a16="http://schemas.microsoft.com/office/drawing/2014/main" id="{C8B104F2-0C84-F92C-CD7A-3AFA61E0C8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91150" y="447016"/>
              <a:ext cx="320492" cy="320492"/>
            </a:xfrm>
            <a:prstGeom prst="rect">
              <a:avLst/>
            </a:prstGeom>
          </p:spPr>
        </p:pic>
      </p:grpSp>
      <p:pic>
        <p:nvPicPr>
          <p:cNvPr id="38" name="Grafik 37" descr="Periodische Grafik mit einfarbiger Füllung">
            <a:extLst>
              <a:ext uri="{FF2B5EF4-FFF2-40B4-BE49-F238E27FC236}">
                <a16:creationId xmlns:a16="http://schemas.microsoft.com/office/drawing/2014/main" id="{B9E9B6BD-2636-F6CD-55D0-E4FB03662E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78609" y="2182975"/>
            <a:ext cx="835200" cy="835200"/>
          </a:xfrm>
          <a:prstGeom prst="rect">
            <a:avLst/>
          </a:prstGeom>
        </p:spPr>
      </p:pic>
      <p:grpSp>
        <p:nvGrpSpPr>
          <p:cNvPr id="40" name="Gruppieren 39">
            <a:extLst>
              <a:ext uri="{FF2B5EF4-FFF2-40B4-BE49-F238E27FC236}">
                <a16:creationId xmlns:a16="http://schemas.microsoft.com/office/drawing/2014/main" id="{45A7F293-5F47-27A4-8192-247D2F2B1E6D}"/>
              </a:ext>
            </a:extLst>
          </p:cNvPr>
          <p:cNvGrpSpPr>
            <a:grpSpLocks noChangeAspect="1"/>
          </p:cNvGrpSpPr>
          <p:nvPr/>
        </p:nvGrpSpPr>
        <p:grpSpPr>
          <a:xfrm>
            <a:off x="6828431" y="2204575"/>
            <a:ext cx="690164" cy="756000"/>
            <a:chOff x="3876000" y="1090624"/>
            <a:chExt cx="835200" cy="914872"/>
          </a:xfrm>
        </p:grpSpPr>
        <p:pic>
          <p:nvPicPr>
            <p:cNvPr id="18" name="Grafik 17" descr="Uhr mit einfarbiger Füllung">
              <a:extLst>
                <a:ext uri="{FF2B5EF4-FFF2-40B4-BE49-F238E27FC236}">
                  <a16:creationId xmlns:a16="http://schemas.microsoft.com/office/drawing/2014/main" id="{117A7556-D10F-AAF0-C5EE-2EC2DF00389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50099" y="1318493"/>
              <a:ext cx="687003" cy="687003"/>
            </a:xfrm>
            <a:prstGeom prst="rect">
              <a:avLst/>
            </a:prstGeom>
          </p:spPr>
        </p:pic>
        <p:sp>
          <p:nvSpPr>
            <p:cNvPr id="39" name="Textfeld 38">
              <a:extLst>
                <a:ext uri="{FF2B5EF4-FFF2-40B4-BE49-F238E27FC236}">
                  <a16:creationId xmlns:a16="http://schemas.microsoft.com/office/drawing/2014/main" id="{6C985678-F7E1-C319-F5FF-324AEC31B384}"/>
                </a:ext>
              </a:extLst>
            </p:cNvPr>
            <p:cNvSpPr txBox="1"/>
            <p:nvPr/>
          </p:nvSpPr>
          <p:spPr>
            <a:xfrm>
              <a:off x="3876000" y="1090624"/>
              <a:ext cx="835200" cy="2979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
                  <a:srgbClr val="BCCF02"/>
                </a:buClr>
                <a:buSzTx/>
                <a:buFontTx/>
                <a:buNone/>
                <a:tabLst/>
                <a:defRPr/>
              </a:pPr>
              <a:r>
                <a:rPr kumimoji="0" lang="de-CH" sz="1600" b="1" i="0" u="none" strike="noStrike" kern="1200" cap="none" spc="10" normalizeH="0" baseline="0" noProof="0">
                  <a:ln>
                    <a:noFill/>
                  </a:ln>
                  <a:solidFill>
                    <a:srgbClr val="FFFFFF">
                      <a:lumMod val="65000"/>
                    </a:srgbClr>
                  </a:solidFill>
                  <a:effectLst/>
                  <a:uLnTx/>
                  <a:uFillTx/>
                  <a:latin typeface="Gotham Office" panose="02000000000000000000" pitchFamily="2" charset="0"/>
                  <a:ea typeface="+mn-ea"/>
                  <a:cs typeface="Aharoni" panose="02010803020104030203" pitchFamily="2" charset="-79"/>
                </a:rPr>
                <a:t>24/7</a:t>
              </a:r>
              <a:endParaRPr kumimoji="0" lang="de-DE" sz="1600" b="1" i="0" u="none" strike="noStrike" kern="1200" cap="none" spc="10" normalizeH="0" baseline="0" noProof="0">
                <a:ln>
                  <a:noFill/>
                </a:ln>
                <a:solidFill>
                  <a:srgbClr val="FFFFFF">
                    <a:lumMod val="65000"/>
                  </a:srgbClr>
                </a:solidFill>
                <a:effectLst/>
                <a:uLnTx/>
                <a:uFillTx/>
                <a:latin typeface="Gotham Office" panose="02000000000000000000" pitchFamily="2" charset="0"/>
                <a:ea typeface="+mn-ea"/>
                <a:cs typeface="Aharoni" panose="02010803020104030203" pitchFamily="2" charset="-79"/>
              </a:endParaRPr>
            </a:p>
          </p:txBody>
        </p:sp>
      </p:grpSp>
      <p:sp>
        <p:nvSpPr>
          <p:cNvPr id="45" name="Rechteck: abgerundete Ecken 44">
            <a:extLst>
              <a:ext uri="{FF2B5EF4-FFF2-40B4-BE49-F238E27FC236}">
                <a16:creationId xmlns:a16="http://schemas.microsoft.com/office/drawing/2014/main" id="{F3DD7853-FDA9-251F-12FB-CBF36C16987A}"/>
              </a:ext>
            </a:extLst>
          </p:cNvPr>
          <p:cNvSpPr/>
          <p:nvPr/>
        </p:nvSpPr>
        <p:spPr>
          <a:xfrm>
            <a:off x="443693" y="1286924"/>
            <a:ext cx="2466962" cy="3102567"/>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Gotham Office" panose="02000000000000000000" pitchFamily="2" charset="0"/>
              <a:ea typeface="+mn-ea"/>
              <a:cs typeface="+mn-cs"/>
            </a:endParaRPr>
          </a:p>
        </p:txBody>
      </p:sp>
      <p:sp>
        <p:nvSpPr>
          <p:cNvPr id="46" name="Textfeld 45">
            <a:extLst>
              <a:ext uri="{FF2B5EF4-FFF2-40B4-BE49-F238E27FC236}">
                <a16:creationId xmlns:a16="http://schemas.microsoft.com/office/drawing/2014/main" id="{8C091A9C-14AE-A53C-3337-E81E738FA462}"/>
              </a:ext>
            </a:extLst>
          </p:cNvPr>
          <p:cNvSpPr txBox="1"/>
          <p:nvPr/>
        </p:nvSpPr>
        <p:spPr>
          <a:xfrm>
            <a:off x="1230777" y="1194591"/>
            <a:ext cx="900000"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
                <a:srgbClr val="BCCF02"/>
              </a:buClr>
              <a:buSzTx/>
              <a:buFontTx/>
              <a:buNone/>
              <a:tabLst/>
              <a:defRPr/>
            </a:pPr>
            <a:r>
              <a:rPr kumimoji="0" lang="de-CH" sz="1200" b="1" i="0" u="none" strike="noStrike" kern="1200" cap="none" spc="10" normalizeH="0" baseline="0" noProof="0">
                <a:ln>
                  <a:noFill/>
                </a:ln>
                <a:solidFill>
                  <a:srgbClr val="005124"/>
                </a:solidFill>
                <a:effectLst/>
                <a:uLnTx/>
                <a:uFillTx/>
                <a:latin typeface="Gotham Office" panose="02000000000000000000" pitchFamily="2" charset="0"/>
                <a:ea typeface="+mn-ea"/>
                <a:cs typeface="Arial" pitchFamily="34" charset="0"/>
              </a:rPr>
              <a:t>GESTERN</a:t>
            </a:r>
            <a:endParaRPr kumimoji="0" lang="de-DE" sz="1200" b="1" i="0" u="none" strike="noStrike" kern="1200" cap="none" spc="10" normalizeH="0" baseline="0" noProof="0">
              <a:ln>
                <a:noFill/>
              </a:ln>
              <a:solidFill>
                <a:srgbClr val="005124"/>
              </a:solidFill>
              <a:effectLst/>
              <a:uLnTx/>
              <a:uFillTx/>
              <a:latin typeface="Gotham Office" panose="02000000000000000000" pitchFamily="2" charset="0"/>
              <a:ea typeface="+mn-ea"/>
              <a:cs typeface="Arial" pitchFamily="34" charset="0"/>
            </a:endParaRPr>
          </a:p>
        </p:txBody>
      </p:sp>
    </p:spTree>
    <p:extLst>
      <p:ext uri="{BB962C8B-B14F-4D97-AF65-F5344CB8AC3E}">
        <p14:creationId xmlns:p14="http://schemas.microsoft.com/office/powerpoint/2010/main" val="2515207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79232-3834-C187-AA88-04B22D438F32}"/>
            </a:ext>
          </a:extLst>
        </p:cNvPr>
        <p:cNvGrpSpPr/>
        <p:nvPr/>
      </p:nvGrpSpPr>
      <p:grpSpPr>
        <a:xfrm>
          <a:off x="0" y="0"/>
          <a:ext cx="0" cy="0"/>
          <a:chOff x="0" y="0"/>
          <a:chExt cx="0" cy="0"/>
        </a:xfrm>
      </p:grpSpPr>
      <p:sp>
        <p:nvSpPr>
          <p:cNvPr id="294" name="Titel 2">
            <a:extLst>
              <a:ext uri="{FF2B5EF4-FFF2-40B4-BE49-F238E27FC236}">
                <a16:creationId xmlns:a16="http://schemas.microsoft.com/office/drawing/2014/main" id="{43DEBACE-BF6B-35FA-B6FD-BE6A79C0DB0C}"/>
              </a:ext>
            </a:extLst>
          </p:cNvPr>
          <p:cNvSpPr txBox="1">
            <a:spLocks/>
          </p:cNvSpPr>
          <p:nvPr/>
        </p:nvSpPr>
        <p:spPr>
          <a:xfrm>
            <a:off x="432259" y="190004"/>
            <a:ext cx="8280000" cy="528612"/>
          </a:xfrm>
          <a:prstGeom prst="rect">
            <a:avLst/>
          </a:prstGeom>
        </p:spPr>
        <p:txBody>
          <a:bodyPr vert="horz" lIns="0" tIns="104400" rIns="0" bIns="0" rtlCol="0" anchor="t">
            <a:spAutoFit/>
          </a:bodyPr>
          <a:lstStyle>
            <a:lvl1pPr algn="l" defTabSz="914400" rtl="0" eaLnBrk="1" latinLnBrk="0" hangingPunct="1">
              <a:lnSpc>
                <a:spcPts val="325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3250"/>
              </a:lnSpc>
              <a:spcBef>
                <a:spcPct val="0"/>
              </a:spcBef>
              <a:spcAft>
                <a:spcPts val="0"/>
              </a:spcAft>
              <a:buClrTx/>
              <a:buSzTx/>
              <a:buFontTx/>
              <a:buNone/>
              <a:tabLst/>
              <a:defRPr/>
            </a:pPr>
            <a:r>
              <a:rPr kumimoji="0" lang="de-DE" sz="2800" b="1" i="0" u="none" strike="noStrike" kern="1200" cap="none" spc="0" normalizeH="0" baseline="0" noProof="0">
                <a:ln>
                  <a:noFill/>
                </a:ln>
                <a:solidFill>
                  <a:srgbClr val="000000"/>
                </a:solidFill>
                <a:effectLst/>
                <a:uLnTx/>
                <a:uFillTx/>
                <a:latin typeface="Gotham Office" panose="02000000000000000000" pitchFamily="2" charset="0"/>
                <a:ea typeface="+mj-ea"/>
                <a:cs typeface="Arial" panose="020B0604020202020204" pitchFamily="34" charset="0"/>
              </a:rPr>
              <a:t>Tarife entwickeln sich weiter…</a:t>
            </a:r>
          </a:p>
        </p:txBody>
      </p:sp>
      <p:sp>
        <p:nvSpPr>
          <p:cNvPr id="15" name="Foliennummernplatzhalter 2">
            <a:extLst>
              <a:ext uri="{FF2B5EF4-FFF2-40B4-BE49-F238E27FC236}">
                <a16:creationId xmlns:a16="http://schemas.microsoft.com/office/drawing/2014/main" id="{9C68C056-47AB-5F61-1035-300806B4A615}"/>
              </a:ext>
            </a:extLst>
          </p:cNvPr>
          <p:cNvSpPr>
            <a:spLocks noGrp="1"/>
          </p:cNvSpPr>
          <p:nvPr>
            <p:ph type="sldNum" sz="quarter" idx="11"/>
          </p:nvPr>
        </p:nvSpPr>
        <p:spPr>
          <a:xfrm>
            <a:off x="8350724" y="4740436"/>
            <a:ext cx="360000" cy="237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1" name="Titel 2">
            <a:extLst>
              <a:ext uri="{FF2B5EF4-FFF2-40B4-BE49-F238E27FC236}">
                <a16:creationId xmlns:a16="http://schemas.microsoft.com/office/drawing/2014/main" id="{E6E1573A-67EB-BC95-21B1-996D3153E60D}"/>
              </a:ext>
            </a:extLst>
          </p:cNvPr>
          <p:cNvSpPr txBox="1">
            <a:spLocks/>
          </p:cNvSpPr>
          <p:nvPr/>
        </p:nvSpPr>
        <p:spPr>
          <a:xfrm>
            <a:off x="443693" y="1286924"/>
            <a:ext cx="2563270" cy="2898492"/>
          </a:xfrm>
          <a:prstGeom prst="rect">
            <a:avLst/>
          </a:prstGeom>
        </p:spPr>
        <p:txBody>
          <a:bodyPr vert="horz" wrap="square" lIns="0" tIns="104400" rIns="0" bIns="0" rtlCol="0" anchor="t">
            <a:spAutoFit/>
          </a:bodyPr>
          <a:lstStyle>
            <a:lvl1pPr algn="l" defTabSz="914400" rtl="0" eaLnBrk="1" latinLnBrk="0" hangingPunct="1">
              <a:lnSpc>
                <a:spcPts val="325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rPr>
              <a:t>Hoch- und Niedertarif: </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1"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«Nachts ist der Strom günstiger»</a:t>
            </a:r>
            <a:endParaRPr kumimoji="0" lang="de-CH" sz="1050" b="0" i="1"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Kern-, Gas-, Kohle- und Wasserkraftwerken produzieren «Bandenergie»</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Verbrauch soll auch in der Nacht stattfinden </a:t>
            </a:r>
            <a:endParaRPr kumimoji="0" lang="de-CH" sz="110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p:txBody>
      </p:sp>
      <p:sp>
        <p:nvSpPr>
          <p:cNvPr id="42" name="Titel 2">
            <a:extLst>
              <a:ext uri="{FF2B5EF4-FFF2-40B4-BE49-F238E27FC236}">
                <a16:creationId xmlns:a16="http://schemas.microsoft.com/office/drawing/2014/main" id="{3DC8B425-4A16-5F6E-A5A8-C2F36BDE25A3}"/>
              </a:ext>
            </a:extLst>
          </p:cNvPr>
          <p:cNvSpPr txBox="1">
            <a:spLocks/>
          </p:cNvSpPr>
          <p:nvPr/>
        </p:nvSpPr>
        <p:spPr>
          <a:xfrm>
            <a:off x="3167785" y="1291620"/>
            <a:ext cx="2563270" cy="2921575"/>
          </a:xfrm>
          <a:prstGeom prst="rect">
            <a:avLst/>
          </a:prstGeom>
        </p:spPr>
        <p:txBody>
          <a:bodyPr vert="horz" wrap="square" lIns="0" tIns="104400" rIns="0" bIns="0" rtlCol="0" anchor="t">
            <a:spAutoFit/>
          </a:bodyPr>
          <a:lstStyle>
            <a:lvl1pPr algn="l" defTabSz="914400" rtl="0" eaLnBrk="1" latinLnBrk="0" hangingPunct="1">
              <a:lnSpc>
                <a:spcPts val="325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100" b="1" i="0" u="none" strike="noStrike" kern="1200" cap="none" spc="0" normalizeH="0" baseline="0" noProof="0">
              <a:ln>
                <a:noFill/>
              </a:ln>
              <a:solidFill>
                <a:srgbClr val="6C9C30"/>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1" i="0" u="none" strike="noStrike" kern="1200" cap="none" spc="0" normalizeH="0" baseline="0" noProof="0">
                <a:ln>
                  <a:noFill/>
                </a:ln>
                <a:solidFill>
                  <a:srgbClr val="6C9C30"/>
                </a:solidFill>
                <a:effectLst/>
                <a:uLnTx/>
                <a:uFillTx/>
                <a:latin typeface="Gotham Office" panose="02000000000000000000" pitchFamily="2" charset="0"/>
                <a:ea typeface="+mj-ea"/>
                <a:cs typeface="Arial"/>
              </a:rPr>
              <a:t>Einheitstarif mit Leistung: </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1" u="none" strike="noStrike" kern="1200" cap="none" spc="0" normalizeH="0" baseline="0" noProof="0">
                <a:ln>
                  <a:noFill/>
                </a:ln>
                <a:solidFill>
                  <a:srgbClr val="000000"/>
                </a:solidFill>
                <a:effectLst/>
                <a:uLnTx/>
                <a:uFillTx/>
                <a:latin typeface="Gotham Office" panose="02000000000000000000" pitchFamily="2" charset="0"/>
                <a:ea typeface="+mj-ea"/>
                <a:cs typeface="Arial"/>
              </a:rPr>
              <a:t>«Nicht alles gleichzeitig einschalten»</a:t>
            </a: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6C9C30"/>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6C9C30"/>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6C9C30"/>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6C9C30"/>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6C9C30"/>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000000"/>
                </a:solidFill>
                <a:effectLst/>
                <a:uLnTx/>
                <a:uFillTx/>
                <a:latin typeface="Gotham Office" panose="02000000000000000000" pitchFamily="2" charset="0"/>
                <a:ea typeface="+mj-ea"/>
                <a:cs typeface="Arial"/>
                <a:sym typeface="Wingdings" panose="05000000000000000000" pitchFamily="2" charset="2"/>
              </a:rPr>
              <a:t>Tag-Nacht-Unterschied fällt wegen Solarproduktion weg</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000000"/>
                </a:solidFill>
                <a:effectLst/>
                <a:uLnTx/>
                <a:uFillTx/>
                <a:latin typeface="Gotham Office" panose="02000000000000000000" pitchFamily="2" charset="0"/>
                <a:ea typeface="+mj-ea"/>
                <a:cs typeface="Arial"/>
                <a:sym typeface="Wingdings" panose="05000000000000000000" pitchFamily="2" charset="2"/>
              </a:rPr>
              <a:t>Maximaler Leistungsbezug soll zur Vermeidung von Netzausbaukosten</a:t>
            </a:r>
            <a:r>
              <a:rPr kumimoji="0" lang="de-CH" sz="1100" b="0" i="0" u="none" strike="noStrike" kern="1200" cap="none" spc="0" normalizeH="0" baseline="0" noProof="0">
                <a:ln>
                  <a:noFill/>
                </a:ln>
                <a:solidFill>
                  <a:srgbClr val="000000"/>
                </a:solidFill>
                <a:effectLst/>
                <a:uLnTx/>
                <a:uFillTx/>
                <a:latin typeface="Gotham Office" panose="02000000000000000000" pitchFamily="2" charset="0"/>
                <a:ea typeface="+mj-ea"/>
                <a:cs typeface="Arial"/>
                <a:sym typeface="Wingdings" panose="05000000000000000000" pitchFamily="2" charset="2"/>
              </a:rPr>
              <a:t> reduziert werden </a:t>
            </a:r>
            <a:endParaRPr kumimoji="0" lang="de-CH" sz="1100" b="0" i="0" u="none" strike="noStrike" kern="1200" cap="none" spc="0" normalizeH="0" baseline="0" noProof="0">
              <a:ln>
                <a:noFill/>
              </a:ln>
              <a:solidFill>
                <a:srgbClr val="000000"/>
              </a:solidFill>
              <a:effectLst/>
              <a:uLnTx/>
              <a:uFillTx/>
              <a:latin typeface="Gotham Office" panose="02000000000000000000" pitchFamily="2" charset="0"/>
              <a:ea typeface="+mj-ea"/>
              <a:cs typeface="Arial"/>
            </a:endParaRPr>
          </a:p>
        </p:txBody>
      </p:sp>
      <p:sp>
        <p:nvSpPr>
          <p:cNvPr id="43" name="Titel 2">
            <a:extLst>
              <a:ext uri="{FF2B5EF4-FFF2-40B4-BE49-F238E27FC236}">
                <a16:creationId xmlns:a16="http://schemas.microsoft.com/office/drawing/2014/main" id="{2FDB0EE3-EEFB-D788-6BE0-7FA3F16E67A9}"/>
              </a:ext>
            </a:extLst>
          </p:cNvPr>
          <p:cNvSpPr txBox="1">
            <a:spLocks/>
          </p:cNvSpPr>
          <p:nvPr/>
        </p:nvSpPr>
        <p:spPr>
          <a:xfrm>
            <a:off x="5891878" y="1286924"/>
            <a:ext cx="2563270" cy="2990825"/>
          </a:xfrm>
          <a:prstGeom prst="rect">
            <a:avLst/>
          </a:prstGeom>
        </p:spPr>
        <p:txBody>
          <a:bodyPr vert="horz" wrap="square" lIns="0" tIns="104400" rIns="0" bIns="0" rtlCol="0" anchor="t">
            <a:spAutoFit/>
          </a:bodyPr>
          <a:lstStyle>
            <a:lvl1pPr algn="l" defTabSz="914400" rtl="0" eaLnBrk="1" latinLnBrk="0" hangingPunct="1">
              <a:lnSpc>
                <a:spcPts val="325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10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rPr>
              <a:t>Dynamischer Tarif: </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1"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rPr>
              <a:t>«Verbrauche zeitlich optimal»</a:t>
            </a: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Vernetzte, zeitlich flexible Geräte setzen sich durch (Elektroautos, Wärmepumpen)</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Durch Flex- Einsatz netzschonend und kostenoptimiert verbrauchen und die Energiewende möglich machen</a:t>
            </a: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p:txBody>
      </p:sp>
      <p:grpSp>
        <p:nvGrpSpPr>
          <p:cNvPr id="36" name="Gruppieren 35">
            <a:extLst>
              <a:ext uri="{FF2B5EF4-FFF2-40B4-BE49-F238E27FC236}">
                <a16:creationId xmlns:a16="http://schemas.microsoft.com/office/drawing/2014/main" id="{81FDC820-0819-1B3D-E978-F58844DF5371}"/>
              </a:ext>
            </a:extLst>
          </p:cNvPr>
          <p:cNvGrpSpPr>
            <a:grpSpLocks noChangeAspect="1"/>
          </p:cNvGrpSpPr>
          <p:nvPr/>
        </p:nvGrpSpPr>
        <p:grpSpPr>
          <a:xfrm>
            <a:off x="1302807" y="2279431"/>
            <a:ext cx="845042" cy="642288"/>
            <a:chOff x="4727758" y="447016"/>
            <a:chExt cx="983884" cy="747817"/>
          </a:xfrm>
          <a:solidFill>
            <a:schemeClr val="bg1">
              <a:lumMod val="65000"/>
            </a:schemeClr>
          </a:solidFill>
        </p:grpSpPr>
        <p:sp>
          <p:nvSpPr>
            <p:cNvPr id="32" name="Freihandform: Form 31">
              <a:extLst>
                <a:ext uri="{FF2B5EF4-FFF2-40B4-BE49-F238E27FC236}">
                  <a16:creationId xmlns:a16="http://schemas.microsoft.com/office/drawing/2014/main" id="{B9B67D21-B038-85F4-5D17-8B09E5BC2A65}"/>
                </a:ext>
              </a:extLst>
            </p:cNvPr>
            <p:cNvSpPr/>
            <p:nvPr/>
          </p:nvSpPr>
          <p:spPr>
            <a:xfrm>
              <a:off x="5048250" y="718583"/>
              <a:ext cx="133350" cy="476250"/>
            </a:xfrm>
            <a:custGeom>
              <a:avLst/>
              <a:gdLst>
                <a:gd name="connsiteX0" fmla="*/ 0 w 133350"/>
                <a:gd name="connsiteY0" fmla="*/ 0 h 476250"/>
                <a:gd name="connsiteX1" fmla="*/ 133350 w 133350"/>
                <a:gd name="connsiteY1" fmla="*/ 0 h 476250"/>
                <a:gd name="connsiteX2" fmla="*/ 133350 w 133350"/>
                <a:gd name="connsiteY2" fmla="*/ 476250 h 476250"/>
                <a:gd name="connsiteX3" fmla="*/ 0 w 133350"/>
                <a:gd name="connsiteY3" fmla="*/ 476250 h 476250"/>
              </a:gdLst>
              <a:ahLst/>
              <a:cxnLst>
                <a:cxn ang="0">
                  <a:pos x="connsiteX0" y="connsiteY0"/>
                </a:cxn>
                <a:cxn ang="0">
                  <a:pos x="connsiteX1" y="connsiteY1"/>
                </a:cxn>
                <a:cxn ang="0">
                  <a:pos x="connsiteX2" y="connsiteY2"/>
                </a:cxn>
                <a:cxn ang="0">
                  <a:pos x="connsiteX3" y="connsiteY3"/>
                </a:cxn>
              </a:cxnLst>
              <a:rect l="l" t="t" r="r" b="b"/>
              <a:pathLst>
                <a:path w="133350" h="476250">
                  <a:moveTo>
                    <a:pt x="0" y="0"/>
                  </a:moveTo>
                  <a:lnTo>
                    <a:pt x="133350" y="0"/>
                  </a:lnTo>
                  <a:lnTo>
                    <a:pt x="133350" y="476250"/>
                  </a:lnTo>
                  <a:lnTo>
                    <a:pt x="0" y="4762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34" name="Freihandform: Form 33">
              <a:extLst>
                <a:ext uri="{FF2B5EF4-FFF2-40B4-BE49-F238E27FC236}">
                  <a16:creationId xmlns:a16="http://schemas.microsoft.com/office/drawing/2014/main" id="{16ABA5C3-F440-6D33-6DA4-5745EE0DF2A7}"/>
                </a:ext>
              </a:extLst>
            </p:cNvPr>
            <p:cNvSpPr/>
            <p:nvPr/>
          </p:nvSpPr>
          <p:spPr>
            <a:xfrm>
              <a:off x="5219700" y="547133"/>
              <a:ext cx="133350" cy="647700"/>
            </a:xfrm>
            <a:custGeom>
              <a:avLst/>
              <a:gdLst>
                <a:gd name="connsiteX0" fmla="*/ 0 w 133350"/>
                <a:gd name="connsiteY0" fmla="*/ 0 h 647700"/>
                <a:gd name="connsiteX1" fmla="*/ 133350 w 133350"/>
                <a:gd name="connsiteY1" fmla="*/ 0 h 647700"/>
                <a:gd name="connsiteX2" fmla="*/ 133350 w 133350"/>
                <a:gd name="connsiteY2" fmla="*/ 647700 h 647700"/>
                <a:gd name="connsiteX3" fmla="*/ 0 w 133350"/>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133350" h="647700">
                  <a:moveTo>
                    <a:pt x="0" y="0"/>
                  </a:moveTo>
                  <a:lnTo>
                    <a:pt x="133350" y="0"/>
                  </a:lnTo>
                  <a:lnTo>
                    <a:pt x="133350" y="647700"/>
                  </a:lnTo>
                  <a:lnTo>
                    <a:pt x="0" y="6477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pic>
          <p:nvPicPr>
            <p:cNvPr id="20" name="Grafik 19" descr="Mond mit einfarbiger Füllung">
              <a:extLst>
                <a:ext uri="{FF2B5EF4-FFF2-40B4-BE49-F238E27FC236}">
                  <a16:creationId xmlns:a16="http://schemas.microsoft.com/office/drawing/2014/main" id="{0252AB26-3510-AA67-F727-3E196148DE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7758" y="687977"/>
              <a:ext cx="320492" cy="320492"/>
            </a:xfrm>
            <a:prstGeom prst="rect">
              <a:avLst/>
            </a:prstGeom>
          </p:spPr>
        </p:pic>
        <p:pic>
          <p:nvPicPr>
            <p:cNvPr id="27" name="Grafik 26" descr="Sonne mit einfarbiger Füllung">
              <a:extLst>
                <a:ext uri="{FF2B5EF4-FFF2-40B4-BE49-F238E27FC236}">
                  <a16:creationId xmlns:a16="http://schemas.microsoft.com/office/drawing/2014/main" id="{ACA63F81-6892-3A9B-2E17-436064E75F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91150" y="447016"/>
              <a:ext cx="320492" cy="320492"/>
            </a:xfrm>
            <a:prstGeom prst="rect">
              <a:avLst/>
            </a:prstGeom>
          </p:spPr>
        </p:pic>
      </p:grpSp>
      <p:pic>
        <p:nvPicPr>
          <p:cNvPr id="38" name="Grafik 37" descr="Periodische Grafik mit einfarbiger Füllung">
            <a:extLst>
              <a:ext uri="{FF2B5EF4-FFF2-40B4-BE49-F238E27FC236}">
                <a16:creationId xmlns:a16="http://schemas.microsoft.com/office/drawing/2014/main" id="{ABF6067C-B1BF-2402-B7DB-BD2758DB9E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78609" y="2182975"/>
            <a:ext cx="835200" cy="835200"/>
          </a:xfrm>
          <a:prstGeom prst="rect">
            <a:avLst/>
          </a:prstGeom>
        </p:spPr>
      </p:pic>
      <p:grpSp>
        <p:nvGrpSpPr>
          <p:cNvPr id="40" name="Gruppieren 39">
            <a:extLst>
              <a:ext uri="{FF2B5EF4-FFF2-40B4-BE49-F238E27FC236}">
                <a16:creationId xmlns:a16="http://schemas.microsoft.com/office/drawing/2014/main" id="{9FB07FFD-0DEB-BEFF-D88E-A30B2C9AB7C8}"/>
              </a:ext>
            </a:extLst>
          </p:cNvPr>
          <p:cNvGrpSpPr>
            <a:grpSpLocks noChangeAspect="1"/>
          </p:cNvGrpSpPr>
          <p:nvPr/>
        </p:nvGrpSpPr>
        <p:grpSpPr>
          <a:xfrm>
            <a:off x="6828431" y="2204575"/>
            <a:ext cx="690164" cy="756000"/>
            <a:chOff x="3876000" y="1090624"/>
            <a:chExt cx="835200" cy="914872"/>
          </a:xfrm>
        </p:grpSpPr>
        <p:pic>
          <p:nvPicPr>
            <p:cNvPr id="18" name="Grafik 17" descr="Uhr mit einfarbiger Füllung">
              <a:extLst>
                <a:ext uri="{FF2B5EF4-FFF2-40B4-BE49-F238E27FC236}">
                  <a16:creationId xmlns:a16="http://schemas.microsoft.com/office/drawing/2014/main" id="{758C809F-8616-6747-FF70-B601B7B197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50099" y="1318493"/>
              <a:ext cx="687003" cy="687003"/>
            </a:xfrm>
            <a:prstGeom prst="rect">
              <a:avLst/>
            </a:prstGeom>
          </p:spPr>
        </p:pic>
        <p:sp>
          <p:nvSpPr>
            <p:cNvPr id="39" name="Textfeld 38">
              <a:extLst>
                <a:ext uri="{FF2B5EF4-FFF2-40B4-BE49-F238E27FC236}">
                  <a16:creationId xmlns:a16="http://schemas.microsoft.com/office/drawing/2014/main" id="{726A8EE3-AE02-9245-B817-5AE6BD49DA1F}"/>
                </a:ext>
              </a:extLst>
            </p:cNvPr>
            <p:cNvSpPr txBox="1"/>
            <p:nvPr/>
          </p:nvSpPr>
          <p:spPr>
            <a:xfrm>
              <a:off x="3876000" y="1090624"/>
              <a:ext cx="835200" cy="2979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
                  <a:srgbClr val="BCCF02"/>
                </a:buClr>
                <a:buSzTx/>
                <a:buFontTx/>
                <a:buNone/>
                <a:tabLst/>
                <a:defRPr/>
              </a:pPr>
              <a:r>
                <a:rPr kumimoji="0" lang="de-CH" sz="1600" b="1" i="0" u="none" strike="noStrike" kern="1200" cap="none" spc="10" normalizeH="0" baseline="0" noProof="0">
                  <a:ln>
                    <a:noFill/>
                  </a:ln>
                  <a:solidFill>
                    <a:srgbClr val="FFFFFF">
                      <a:lumMod val="65000"/>
                    </a:srgbClr>
                  </a:solidFill>
                  <a:effectLst/>
                  <a:uLnTx/>
                  <a:uFillTx/>
                  <a:latin typeface="Gotham Office" panose="02000000000000000000" pitchFamily="2" charset="0"/>
                  <a:ea typeface="+mn-ea"/>
                  <a:cs typeface="Aharoni" panose="02010803020104030203" pitchFamily="2" charset="-79"/>
                </a:rPr>
                <a:t>24/7</a:t>
              </a:r>
              <a:endParaRPr kumimoji="0" lang="de-DE" sz="1600" b="1" i="0" u="none" strike="noStrike" kern="1200" cap="none" spc="10" normalizeH="0" baseline="0" noProof="0">
                <a:ln>
                  <a:noFill/>
                </a:ln>
                <a:solidFill>
                  <a:srgbClr val="FFFFFF">
                    <a:lumMod val="65000"/>
                  </a:srgbClr>
                </a:solidFill>
                <a:effectLst/>
                <a:uLnTx/>
                <a:uFillTx/>
                <a:latin typeface="Gotham Office" panose="02000000000000000000" pitchFamily="2" charset="0"/>
                <a:ea typeface="+mn-ea"/>
                <a:cs typeface="Aharoni" panose="02010803020104030203" pitchFamily="2" charset="-79"/>
              </a:endParaRPr>
            </a:p>
          </p:txBody>
        </p:sp>
      </p:grpSp>
      <p:sp>
        <p:nvSpPr>
          <p:cNvPr id="2" name="Rechteck: abgerundete Ecken 1">
            <a:extLst>
              <a:ext uri="{FF2B5EF4-FFF2-40B4-BE49-F238E27FC236}">
                <a16:creationId xmlns:a16="http://schemas.microsoft.com/office/drawing/2014/main" id="{B2F5CE63-D966-A892-3ECD-03ED2162819E}"/>
              </a:ext>
            </a:extLst>
          </p:cNvPr>
          <p:cNvSpPr/>
          <p:nvPr/>
        </p:nvSpPr>
        <p:spPr>
          <a:xfrm>
            <a:off x="3006421" y="1286924"/>
            <a:ext cx="2883819" cy="3102567"/>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Gotham Office" panose="02000000000000000000" pitchFamily="2" charset="0"/>
              <a:ea typeface="+mn-ea"/>
              <a:cs typeface="+mn-cs"/>
            </a:endParaRPr>
          </a:p>
        </p:txBody>
      </p:sp>
      <p:sp>
        <p:nvSpPr>
          <p:cNvPr id="3" name="Textfeld 2">
            <a:extLst>
              <a:ext uri="{FF2B5EF4-FFF2-40B4-BE49-F238E27FC236}">
                <a16:creationId xmlns:a16="http://schemas.microsoft.com/office/drawing/2014/main" id="{120613D3-B458-BB35-8010-ADF49A11EBB9}"/>
              </a:ext>
            </a:extLst>
          </p:cNvPr>
          <p:cNvSpPr txBox="1"/>
          <p:nvPr/>
        </p:nvSpPr>
        <p:spPr>
          <a:xfrm>
            <a:off x="3954869" y="1194591"/>
            <a:ext cx="900000"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
                <a:srgbClr val="BCCF02"/>
              </a:buClr>
              <a:buSzTx/>
              <a:buFontTx/>
              <a:buNone/>
              <a:tabLst/>
              <a:defRPr/>
            </a:pPr>
            <a:r>
              <a:rPr kumimoji="0" lang="de-CH" sz="1200" b="1" i="0" u="none" strike="noStrike" kern="1200" cap="none" spc="10" normalizeH="0" baseline="0" noProof="0">
                <a:ln>
                  <a:noFill/>
                </a:ln>
                <a:solidFill>
                  <a:srgbClr val="005124"/>
                </a:solidFill>
                <a:effectLst/>
                <a:uLnTx/>
                <a:uFillTx/>
                <a:latin typeface="Gotham Office" panose="02000000000000000000" pitchFamily="2" charset="0"/>
                <a:ea typeface="+mn-ea"/>
                <a:cs typeface="Arial" pitchFamily="34" charset="0"/>
              </a:rPr>
              <a:t>HEUTE</a:t>
            </a:r>
            <a:endParaRPr kumimoji="0" lang="de-DE" sz="1200" b="1" i="0" u="none" strike="noStrike" kern="1200" cap="none" spc="10" normalizeH="0" baseline="0" noProof="0">
              <a:ln>
                <a:noFill/>
              </a:ln>
              <a:solidFill>
                <a:srgbClr val="005124"/>
              </a:solidFill>
              <a:effectLst/>
              <a:uLnTx/>
              <a:uFillTx/>
              <a:latin typeface="Gotham Office" panose="02000000000000000000" pitchFamily="2" charset="0"/>
              <a:ea typeface="+mn-ea"/>
              <a:cs typeface="Arial" pitchFamily="34" charset="0"/>
            </a:endParaRPr>
          </a:p>
        </p:txBody>
      </p:sp>
    </p:spTree>
    <p:extLst>
      <p:ext uri="{BB962C8B-B14F-4D97-AF65-F5344CB8AC3E}">
        <p14:creationId xmlns:p14="http://schemas.microsoft.com/office/powerpoint/2010/main" val="11270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E2520-0A6F-838F-4F04-7570AC7A55B5}"/>
            </a:ext>
          </a:extLst>
        </p:cNvPr>
        <p:cNvGrpSpPr/>
        <p:nvPr/>
      </p:nvGrpSpPr>
      <p:grpSpPr>
        <a:xfrm>
          <a:off x="0" y="0"/>
          <a:ext cx="0" cy="0"/>
          <a:chOff x="0" y="0"/>
          <a:chExt cx="0" cy="0"/>
        </a:xfrm>
      </p:grpSpPr>
      <p:sp>
        <p:nvSpPr>
          <p:cNvPr id="294" name="Titel 2">
            <a:extLst>
              <a:ext uri="{FF2B5EF4-FFF2-40B4-BE49-F238E27FC236}">
                <a16:creationId xmlns:a16="http://schemas.microsoft.com/office/drawing/2014/main" id="{B09222A0-F1CE-D4B3-2944-D68E0DF35FD5}"/>
              </a:ext>
            </a:extLst>
          </p:cNvPr>
          <p:cNvSpPr txBox="1">
            <a:spLocks/>
          </p:cNvSpPr>
          <p:nvPr/>
        </p:nvSpPr>
        <p:spPr>
          <a:xfrm>
            <a:off x="432259" y="190004"/>
            <a:ext cx="8280000" cy="528612"/>
          </a:xfrm>
          <a:prstGeom prst="rect">
            <a:avLst/>
          </a:prstGeom>
        </p:spPr>
        <p:txBody>
          <a:bodyPr vert="horz" lIns="0" tIns="104400" rIns="0" bIns="0" rtlCol="0" anchor="t">
            <a:spAutoFit/>
          </a:bodyPr>
          <a:lstStyle>
            <a:lvl1pPr algn="l" defTabSz="914400" rtl="0" eaLnBrk="1" latinLnBrk="0" hangingPunct="1">
              <a:lnSpc>
                <a:spcPts val="325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3250"/>
              </a:lnSpc>
              <a:spcBef>
                <a:spcPct val="0"/>
              </a:spcBef>
              <a:spcAft>
                <a:spcPts val="0"/>
              </a:spcAft>
              <a:buClrTx/>
              <a:buSzTx/>
              <a:buFontTx/>
              <a:buNone/>
              <a:tabLst/>
              <a:defRPr/>
            </a:pPr>
            <a:r>
              <a:rPr kumimoji="0" lang="de-DE" sz="2800" b="1" i="0" u="none" strike="noStrike" kern="1200" cap="none" spc="0" normalizeH="0" baseline="0" noProof="0">
                <a:ln>
                  <a:noFill/>
                </a:ln>
                <a:solidFill>
                  <a:srgbClr val="000000"/>
                </a:solidFill>
                <a:effectLst/>
                <a:uLnTx/>
                <a:uFillTx/>
                <a:latin typeface="Gotham Office" panose="02000000000000000000" pitchFamily="2" charset="0"/>
                <a:ea typeface="+mj-ea"/>
                <a:cs typeface="Arial" panose="020B0604020202020204" pitchFamily="34" charset="0"/>
              </a:rPr>
              <a:t>Tarife entwickeln sich weiter…</a:t>
            </a:r>
          </a:p>
        </p:txBody>
      </p:sp>
      <p:sp>
        <p:nvSpPr>
          <p:cNvPr id="15" name="Foliennummernplatzhalter 2">
            <a:extLst>
              <a:ext uri="{FF2B5EF4-FFF2-40B4-BE49-F238E27FC236}">
                <a16:creationId xmlns:a16="http://schemas.microsoft.com/office/drawing/2014/main" id="{639B7AD9-5448-53D1-DA5B-DC557518E483}"/>
              </a:ext>
            </a:extLst>
          </p:cNvPr>
          <p:cNvSpPr>
            <a:spLocks noGrp="1"/>
          </p:cNvSpPr>
          <p:nvPr>
            <p:ph type="sldNum" sz="quarter" idx="11"/>
          </p:nvPr>
        </p:nvSpPr>
        <p:spPr>
          <a:xfrm>
            <a:off x="8350724" y="4740436"/>
            <a:ext cx="360000" cy="237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41" name="Titel 2">
            <a:extLst>
              <a:ext uri="{FF2B5EF4-FFF2-40B4-BE49-F238E27FC236}">
                <a16:creationId xmlns:a16="http://schemas.microsoft.com/office/drawing/2014/main" id="{43B9F7A2-35EA-2CD1-BD04-1384A642D998}"/>
              </a:ext>
            </a:extLst>
          </p:cNvPr>
          <p:cNvSpPr txBox="1">
            <a:spLocks/>
          </p:cNvSpPr>
          <p:nvPr/>
        </p:nvSpPr>
        <p:spPr>
          <a:xfrm>
            <a:off x="443693" y="1286924"/>
            <a:ext cx="2563270" cy="2898492"/>
          </a:xfrm>
          <a:prstGeom prst="rect">
            <a:avLst/>
          </a:prstGeom>
        </p:spPr>
        <p:txBody>
          <a:bodyPr vert="horz" wrap="square" lIns="0" tIns="104400" rIns="0" bIns="0" rtlCol="0" anchor="t">
            <a:spAutoFit/>
          </a:bodyPr>
          <a:lstStyle>
            <a:lvl1pPr algn="l" defTabSz="914400" rtl="0" eaLnBrk="1" latinLnBrk="0" hangingPunct="1">
              <a:lnSpc>
                <a:spcPts val="325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rPr>
              <a:t>Hoch- und Niedertarif: </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1"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«Nachts ist der Strom günstiger»</a:t>
            </a:r>
            <a:endParaRPr kumimoji="0" lang="de-CH" sz="1050" b="0" i="1"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Kern-, Gas-, Kohle- und Wasserkraftwerken produzieren «Bandenergie»</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Verbrauch soll auch in der Nacht stattfinden </a:t>
            </a:r>
            <a:endParaRPr kumimoji="0" lang="de-CH" sz="110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p:txBody>
      </p:sp>
      <p:sp>
        <p:nvSpPr>
          <p:cNvPr id="42" name="Titel 2">
            <a:extLst>
              <a:ext uri="{FF2B5EF4-FFF2-40B4-BE49-F238E27FC236}">
                <a16:creationId xmlns:a16="http://schemas.microsoft.com/office/drawing/2014/main" id="{A851B85E-9C3D-C2DA-5D6B-375DFB0F42BC}"/>
              </a:ext>
            </a:extLst>
          </p:cNvPr>
          <p:cNvSpPr txBox="1">
            <a:spLocks/>
          </p:cNvSpPr>
          <p:nvPr/>
        </p:nvSpPr>
        <p:spPr>
          <a:xfrm>
            <a:off x="3167785" y="1291620"/>
            <a:ext cx="2563270" cy="2921575"/>
          </a:xfrm>
          <a:prstGeom prst="rect">
            <a:avLst/>
          </a:prstGeom>
        </p:spPr>
        <p:txBody>
          <a:bodyPr vert="horz" wrap="square" lIns="0" tIns="104400" rIns="0" bIns="0" rtlCol="0" anchor="t">
            <a:spAutoFit/>
          </a:bodyPr>
          <a:lstStyle>
            <a:lvl1pPr algn="l" defTabSz="914400" rtl="0" eaLnBrk="1" latinLnBrk="0" hangingPunct="1">
              <a:lnSpc>
                <a:spcPts val="325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10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rPr>
              <a:t>Einheitstarif mit Leistung: </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1"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rPr>
              <a:t>«Nicht alles gleichzeitig einschalten»</a:t>
            </a: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Tag-Nacht-Unterschied fällt wegen Solarproduktion weg</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Maximaler Leistungsbezug soll zur Vermeidung von Netzausbaukosten</a:t>
            </a:r>
            <a:r>
              <a:rPr kumimoji="0" lang="de-CH" sz="110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sym typeface="Wingdings" panose="05000000000000000000" pitchFamily="2" charset="2"/>
              </a:rPr>
              <a:t> reduziert werden </a:t>
            </a:r>
            <a:endParaRPr kumimoji="0" lang="de-CH" sz="1100" b="0" i="0" u="none" strike="noStrike" kern="1200" cap="none" spc="0" normalizeH="0" baseline="0" noProof="0">
              <a:ln>
                <a:noFill/>
              </a:ln>
              <a:solidFill>
                <a:srgbClr val="FFFFFF">
                  <a:lumMod val="65000"/>
                </a:srgbClr>
              </a:solidFill>
              <a:effectLst/>
              <a:uLnTx/>
              <a:uFillTx/>
              <a:latin typeface="Gotham Office" panose="02000000000000000000" pitchFamily="2" charset="0"/>
              <a:ea typeface="+mj-ea"/>
              <a:cs typeface="Arial"/>
            </a:endParaRPr>
          </a:p>
        </p:txBody>
      </p:sp>
      <p:sp>
        <p:nvSpPr>
          <p:cNvPr id="43" name="Titel 2">
            <a:extLst>
              <a:ext uri="{FF2B5EF4-FFF2-40B4-BE49-F238E27FC236}">
                <a16:creationId xmlns:a16="http://schemas.microsoft.com/office/drawing/2014/main" id="{B9388B03-77A0-ADE3-F95F-F8277638ABDF}"/>
              </a:ext>
            </a:extLst>
          </p:cNvPr>
          <p:cNvSpPr txBox="1">
            <a:spLocks/>
          </p:cNvSpPr>
          <p:nvPr/>
        </p:nvSpPr>
        <p:spPr>
          <a:xfrm>
            <a:off x="5891878" y="1286924"/>
            <a:ext cx="2563270" cy="2990825"/>
          </a:xfrm>
          <a:prstGeom prst="rect">
            <a:avLst/>
          </a:prstGeom>
        </p:spPr>
        <p:txBody>
          <a:bodyPr vert="horz" wrap="square" lIns="0" tIns="104400" rIns="0" bIns="0" rtlCol="0" anchor="t">
            <a:spAutoFit/>
          </a:bodyPr>
          <a:lstStyle>
            <a:lvl1pPr algn="l" defTabSz="914400" rtl="0" eaLnBrk="1" latinLnBrk="0" hangingPunct="1">
              <a:lnSpc>
                <a:spcPts val="325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100" b="1" i="0" u="none" strike="noStrike" kern="1200" cap="none" spc="0" normalizeH="0" baseline="0" noProof="0">
              <a:ln>
                <a:noFill/>
              </a:ln>
              <a:solidFill>
                <a:srgbClr val="6C9C30"/>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1" i="0" u="none" strike="noStrike" kern="1200" cap="none" spc="0" normalizeH="0" baseline="0" noProof="0">
                <a:ln>
                  <a:noFill/>
                </a:ln>
                <a:solidFill>
                  <a:srgbClr val="6C9C30"/>
                </a:solidFill>
                <a:effectLst/>
                <a:uLnTx/>
                <a:uFillTx/>
                <a:latin typeface="Gotham Office" panose="02000000000000000000" pitchFamily="2" charset="0"/>
                <a:ea typeface="+mj-ea"/>
                <a:cs typeface="Arial"/>
              </a:rPr>
              <a:t>Dynamischer Tarif: </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1" u="none" strike="noStrike" kern="1200" cap="none" spc="0" normalizeH="0" baseline="0" noProof="0">
                <a:ln>
                  <a:noFill/>
                </a:ln>
                <a:solidFill>
                  <a:srgbClr val="000000"/>
                </a:solidFill>
                <a:effectLst/>
                <a:uLnTx/>
                <a:uFillTx/>
                <a:latin typeface="Gotham Office" panose="02000000000000000000" pitchFamily="2" charset="0"/>
                <a:ea typeface="+mj-ea"/>
                <a:cs typeface="Arial"/>
              </a:rPr>
              <a:t>«Verbrauche zeitlich optimal»</a:t>
            </a: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6C9C30"/>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6C9C30"/>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6C9C30"/>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endParaRPr kumimoji="0" lang="de-CH" sz="1050" b="1" i="0" u="none" strike="noStrike" kern="1200" cap="none" spc="0" normalizeH="0" baseline="0" noProof="0">
              <a:ln>
                <a:noFill/>
              </a:ln>
              <a:solidFill>
                <a:srgbClr val="6C9C30"/>
              </a:solidFill>
              <a:effectLst/>
              <a:uLnTx/>
              <a:uFillTx/>
              <a:latin typeface="Gotham Office" panose="02000000000000000000" pitchFamily="2" charset="0"/>
              <a:ea typeface="+mj-ea"/>
              <a:cs typeface="Arial"/>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000000"/>
                </a:solidFill>
                <a:effectLst/>
                <a:uLnTx/>
                <a:uFillTx/>
                <a:latin typeface="Gotham Office" panose="02000000000000000000" pitchFamily="2" charset="0"/>
                <a:ea typeface="+mj-ea"/>
                <a:cs typeface="Arial"/>
                <a:sym typeface="Wingdings" panose="05000000000000000000" pitchFamily="2" charset="2"/>
              </a:rPr>
              <a:t>Vernetzte, zeitlich flexible Geräte setzen sich durch (Elektroautos, Wärmepumpen)</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de-CH" sz="1050" b="0" i="0" u="none" strike="noStrike" kern="1200" cap="none" spc="0" normalizeH="0" baseline="0" noProof="0">
                <a:ln>
                  <a:noFill/>
                </a:ln>
                <a:solidFill>
                  <a:srgbClr val="000000"/>
                </a:solidFill>
                <a:effectLst/>
                <a:uLnTx/>
                <a:uFillTx/>
                <a:latin typeface="Gotham Office" panose="02000000000000000000" pitchFamily="2" charset="0"/>
                <a:ea typeface="+mj-ea"/>
                <a:cs typeface="Arial"/>
                <a:sym typeface="Wingdings" panose="05000000000000000000" pitchFamily="2" charset="2"/>
              </a:rPr>
              <a:t>Durch Flex- Einsatz netzschonend und kostenoptimiert verbrauchen und die Energiewende möglich machen</a:t>
            </a:r>
            <a:endParaRPr kumimoji="0" lang="de-CH" sz="1050" b="0" i="0" u="none" strike="noStrike" kern="1200" cap="none" spc="0" normalizeH="0" baseline="0" noProof="0">
              <a:ln>
                <a:noFill/>
              </a:ln>
              <a:solidFill>
                <a:srgbClr val="000000"/>
              </a:solidFill>
              <a:effectLst/>
              <a:uLnTx/>
              <a:uFillTx/>
              <a:latin typeface="Gotham Office" panose="02000000000000000000" pitchFamily="2" charset="0"/>
              <a:ea typeface="+mj-ea"/>
              <a:cs typeface="Arial"/>
            </a:endParaRPr>
          </a:p>
        </p:txBody>
      </p:sp>
      <p:grpSp>
        <p:nvGrpSpPr>
          <p:cNvPr id="36" name="Gruppieren 35">
            <a:extLst>
              <a:ext uri="{FF2B5EF4-FFF2-40B4-BE49-F238E27FC236}">
                <a16:creationId xmlns:a16="http://schemas.microsoft.com/office/drawing/2014/main" id="{EE52D222-E8B5-42F7-4459-271A1743FC23}"/>
              </a:ext>
            </a:extLst>
          </p:cNvPr>
          <p:cNvGrpSpPr>
            <a:grpSpLocks noChangeAspect="1"/>
          </p:cNvGrpSpPr>
          <p:nvPr/>
        </p:nvGrpSpPr>
        <p:grpSpPr>
          <a:xfrm>
            <a:off x="1302807" y="2279431"/>
            <a:ext cx="845042" cy="642288"/>
            <a:chOff x="4727758" y="447016"/>
            <a:chExt cx="983884" cy="747817"/>
          </a:xfrm>
          <a:solidFill>
            <a:schemeClr val="bg1">
              <a:lumMod val="65000"/>
            </a:schemeClr>
          </a:solidFill>
        </p:grpSpPr>
        <p:sp>
          <p:nvSpPr>
            <p:cNvPr id="32" name="Freihandform: Form 31">
              <a:extLst>
                <a:ext uri="{FF2B5EF4-FFF2-40B4-BE49-F238E27FC236}">
                  <a16:creationId xmlns:a16="http://schemas.microsoft.com/office/drawing/2014/main" id="{87AF7D17-CBFE-F974-F67E-5A9E7A16C9E6}"/>
                </a:ext>
              </a:extLst>
            </p:cNvPr>
            <p:cNvSpPr/>
            <p:nvPr/>
          </p:nvSpPr>
          <p:spPr>
            <a:xfrm>
              <a:off x="5048250" y="718583"/>
              <a:ext cx="133350" cy="476250"/>
            </a:xfrm>
            <a:custGeom>
              <a:avLst/>
              <a:gdLst>
                <a:gd name="connsiteX0" fmla="*/ 0 w 133350"/>
                <a:gd name="connsiteY0" fmla="*/ 0 h 476250"/>
                <a:gd name="connsiteX1" fmla="*/ 133350 w 133350"/>
                <a:gd name="connsiteY1" fmla="*/ 0 h 476250"/>
                <a:gd name="connsiteX2" fmla="*/ 133350 w 133350"/>
                <a:gd name="connsiteY2" fmla="*/ 476250 h 476250"/>
                <a:gd name="connsiteX3" fmla="*/ 0 w 133350"/>
                <a:gd name="connsiteY3" fmla="*/ 476250 h 476250"/>
              </a:gdLst>
              <a:ahLst/>
              <a:cxnLst>
                <a:cxn ang="0">
                  <a:pos x="connsiteX0" y="connsiteY0"/>
                </a:cxn>
                <a:cxn ang="0">
                  <a:pos x="connsiteX1" y="connsiteY1"/>
                </a:cxn>
                <a:cxn ang="0">
                  <a:pos x="connsiteX2" y="connsiteY2"/>
                </a:cxn>
                <a:cxn ang="0">
                  <a:pos x="connsiteX3" y="connsiteY3"/>
                </a:cxn>
              </a:cxnLst>
              <a:rect l="l" t="t" r="r" b="b"/>
              <a:pathLst>
                <a:path w="133350" h="476250">
                  <a:moveTo>
                    <a:pt x="0" y="0"/>
                  </a:moveTo>
                  <a:lnTo>
                    <a:pt x="133350" y="0"/>
                  </a:lnTo>
                  <a:lnTo>
                    <a:pt x="133350" y="476250"/>
                  </a:lnTo>
                  <a:lnTo>
                    <a:pt x="0" y="4762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34" name="Freihandform: Form 33">
              <a:extLst>
                <a:ext uri="{FF2B5EF4-FFF2-40B4-BE49-F238E27FC236}">
                  <a16:creationId xmlns:a16="http://schemas.microsoft.com/office/drawing/2014/main" id="{1947ADCF-D28B-A22A-5D72-8D3F0C165751}"/>
                </a:ext>
              </a:extLst>
            </p:cNvPr>
            <p:cNvSpPr/>
            <p:nvPr/>
          </p:nvSpPr>
          <p:spPr>
            <a:xfrm>
              <a:off x="5219700" y="547133"/>
              <a:ext cx="133350" cy="647700"/>
            </a:xfrm>
            <a:custGeom>
              <a:avLst/>
              <a:gdLst>
                <a:gd name="connsiteX0" fmla="*/ 0 w 133350"/>
                <a:gd name="connsiteY0" fmla="*/ 0 h 647700"/>
                <a:gd name="connsiteX1" fmla="*/ 133350 w 133350"/>
                <a:gd name="connsiteY1" fmla="*/ 0 h 647700"/>
                <a:gd name="connsiteX2" fmla="*/ 133350 w 133350"/>
                <a:gd name="connsiteY2" fmla="*/ 647700 h 647700"/>
                <a:gd name="connsiteX3" fmla="*/ 0 w 133350"/>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133350" h="647700">
                  <a:moveTo>
                    <a:pt x="0" y="0"/>
                  </a:moveTo>
                  <a:lnTo>
                    <a:pt x="133350" y="0"/>
                  </a:lnTo>
                  <a:lnTo>
                    <a:pt x="133350" y="647700"/>
                  </a:lnTo>
                  <a:lnTo>
                    <a:pt x="0" y="6477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pic>
          <p:nvPicPr>
            <p:cNvPr id="20" name="Grafik 19" descr="Mond mit einfarbiger Füllung">
              <a:extLst>
                <a:ext uri="{FF2B5EF4-FFF2-40B4-BE49-F238E27FC236}">
                  <a16:creationId xmlns:a16="http://schemas.microsoft.com/office/drawing/2014/main" id="{BFC8247E-49E4-1B34-299E-6A02FB6E00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7758" y="687977"/>
              <a:ext cx="320492" cy="320492"/>
            </a:xfrm>
            <a:prstGeom prst="rect">
              <a:avLst/>
            </a:prstGeom>
          </p:spPr>
        </p:pic>
        <p:pic>
          <p:nvPicPr>
            <p:cNvPr id="27" name="Grafik 26" descr="Sonne mit einfarbiger Füllung">
              <a:extLst>
                <a:ext uri="{FF2B5EF4-FFF2-40B4-BE49-F238E27FC236}">
                  <a16:creationId xmlns:a16="http://schemas.microsoft.com/office/drawing/2014/main" id="{E59A1FDD-0D3F-37EE-AC82-F9CBA1AEFA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91150" y="447016"/>
              <a:ext cx="320492" cy="320492"/>
            </a:xfrm>
            <a:prstGeom prst="rect">
              <a:avLst/>
            </a:prstGeom>
          </p:spPr>
        </p:pic>
      </p:grpSp>
      <p:pic>
        <p:nvPicPr>
          <p:cNvPr id="38" name="Grafik 37" descr="Periodische Grafik mit einfarbiger Füllung">
            <a:extLst>
              <a:ext uri="{FF2B5EF4-FFF2-40B4-BE49-F238E27FC236}">
                <a16:creationId xmlns:a16="http://schemas.microsoft.com/office/drawing/2014/main" id="{ADD96448-21B8-ACE9-9A82-FF1A9EE3E9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78609" y="2182975"/>
            <a:ext cx="835200" cy="835200"/>
          </a:xfrm>
          <a:prstGeom prst="rect">
            <a:avLst/>
          </a:prstGeom>
        </p:spPr>
      </p:pic>
      <p:grpSp>
        <p:nvGrpSpPr>
          <p:cNvPr id="40" name="Gruppieren 39">
            <a:extLst>
              <a:ext uri="{FF2B5EF4-FFF2-40B4-BE49-F238E27FC236}">
                <a16:creationId xmlns:a16="http://schemas.microsoft.com/office/drawing/2014/main" id="{FEDC2686-AE5A-C1A2-0B7F-813DBB43F28A}"/>
              </a:ext>
            </a:extLst>
          </p:cNvPr>
          <p:cNvGrpSpPr>
            <a:grpSpLocks noChangeAspect="1"/>
          </p:cNvGrpSpPr>
          <p:nvPr/>
        </p:nvGrpSpPr>
        <p:grpSpPr>
          <a:xfrm>
            <a:off x="6828431" y="2204575"/>
            <a:ext cx="690164" cy="756000"/>
            <a:chOff x="3876000" y="1090624"/>
            <a:chExt cx="835200" cy="914872"/>
          </a:xfrm>
        </p:grpSpPr>
        <p:pic>
          <p:nvPicPr>
            <p:cNvPr id="18" name="Grafik 17" descr="Uhr mit einfarbiger Füllung">
              <a:extLst>
                <a:ext uri="{FF2B5EF4-FFF2-40B4-BE49-F238E27FC236}">
                  <a16:creationId xmlns:a16="http://schemas.microsoft.com/office/drawing/2014/main" id="{DBFF8B97-AF8E-BD02-ED3F-27125D41D6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50099" y="1318493"/>
              <a:ext cx="687003" cy="687003"/>
            </a:xfrm>
            <a:prstGeom prst="rect">
              <a:avLst/>
            </a:prstGeom>
          </p:spPr>
        </p:pic>
        <p:sp>
          <p:nvSpPr>
            <p:cNvPr id="39" name="Textfeld 38">
              <a:extLst>
                <a:ext uri="{FF2B5EF4-FFF2-40B4-BE49-F238E27FC236}">
                  <a16:creationId xmlns:a16="http://schemas.microsoft.com/office/drawing/2014/main" id="{08CB6EAD-3BAA-1E49-8B6A-6046368ED6AC}"/>
                </a:ext>
              </a:extLst>
            </p:cNvPr>
            <p:cNvSpPr txBox="1"/>
            <p:nvPr/>
          </p:nvSpPr>
          <p:spPr>
            <a:xfrm>
              <a:off x="3876000" y="1090624"/>
              <a:ext cx="835200" cy="2979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
                  <a:srgbClr val="BCCF02"/>
                </a:buClr>
                <a:buSzTx/>
                <a:buFontTx/>
                <a:buNone/>
                <a:tabLst/>
                <a:defRPr/>
              </a:pPr>
              <a:r>
                <a:rPr kumimoji="0" lang="de-CH" sz="1600" b="1" i="0" u="none" strike="noStrike" kern="1200" cap="none" spc="10" normalizeH="0" baseline="0" noProof="0">
                  <a:ln>
                    <a:noFill/>
                  </a:ln>
                  <a:solidFill>
                    <a:srgbClr val="6C9C30"/>
                  </a:solidFill>
                  <a:effectLst/>
                  <a:uLnTx/>
                  <a:uFillTx/>
                  <a:latin typeface="Gotham Office" panose="02000000000000000000" pitchFamily="2" charset="0"/>
                  <a:ea typeface="+mn-ea"/>
                  <a:cs typeface="Aharoni" panose="02010803020104030203" pitchFamily="2" charset="-79"/>
                </a:rPr>
                <a:t>24/7</a:t>
              </a:r>
              <a:endParaRPr kumimoji="0" lang="de-DE" sz="1600" b="1" i="0" u="none" strike="noStrike" kern="1200" cap="none" spc="10" normalizeH="0" baseline="0" noProof="0">
                <a:ln>
                  <a:noFill/>
                </a:ln>
                <a:solidFill>
                  <a:srgbClr val="6C9C30"/>
                </a:solidFill>
                <a:effectLst/>
                <a:uLnTx/>
                <a:uFillTx/>
                <a:latin typeface="Gotham Office" panose="02000000000000000000" pitchFamily="2" charset="0"/>
                <a:ea typeface="+mn-ea"/>
                <a:cs typeface="Aharoni" panose="02010803020104030203" pitchFamily="2" charset="-79"/>
              </a:endParaRPr>
            </a:p>
          </p:txBody>
        </p:sp>
      </p:grpSp>
      <p:sp>
        <p:nvSpPr>
          <p:cNvPr id="4" name="Rechteck: abgerundete Ecken 3">
            <a:extLst>
              <a:ext uri="{FF2B5EF4-FFF2-40B4-BE49-F238E27FC236}">
                <a16:creationId xmlns:a16="http://schemas.microsoft.com/office/drawing/2014/main" id="{7C319250-9F80-1658-A523-E1A49563FCA4}"/>
              </a:ext>
            </a:extLst>
          </p:cNvPr>
          <p:cNvSpPr/>
          <p:nvPr/>
        </p:nvSpPr>
        <p:spPr>
          <a:xfrm>
            <a:off x="5864838" y="1286924"/>
            <a:ext cx="2713658" cy="3102567"/>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Gotham Office" panose="02000000000000000000" pitchFamily="2" charset="0"/>
              <a:ea typeface="+mn-ea"/>
              <a:cs typeface="+mn-cs"/>
            </a:endParaRPr>
          </a:p>
        </p:txBody>
      </p:sp>
      <p:sp>
        <p:nvSpPr>
          <p:cNvPr id="5" name="Textfeld 4">
            <a:extLst>
              <a:ext uri="{FF2B5EF4-FFF2-40B4-BE49-F238E27FC236}">
                <a16:creationId xmlns:a16="http://schemas.microsoft.com/office/drawing/2014/main" id="{153C08BD-16F3-341A-929D-4E2E8CF60FC5}"/>
              </a:ext>
            </a:extLst>
          </p:cNvPr>
          <p:cNvSpPr txBox="1"/>
          <p:nvPr/>
        </p:nvSpPr>
        <p:spPr>
          <a:xfrm>
            <a:off x="6775270" y="1194591"/>
            <a:ext cx="900000" cy="18466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
                <a:srgbClr val="BCCF02"/>
              </a:buClr>
              <a:buSzTx/>
              <a:buFontTx/>
              <a:buNone/>
              <a:tabLst/>
              <a:defRPr/>
            </a:pPr>
            <a:r>
              <a:rPr kumimoji="0" lang="de-CH" sz="1200" b="1" i="0" u="none" strike="noStrike" kern="1200" cap="none" spc="10" normalizeH="0" baseline="0" noProof="0">
                <a:ln>
                  <a:noFill/>
                </a:ln>
                <a:solidFill>
                  <a:srgbClr val="005124"/>
                </a:solidFill>
                <a:effectLst/>
                <a:uLnTx/>
                <a:uFillTx/>
                <a:latin typeface="Gotham Office" panose="02000000000000000000" pitchFamily="2" charset="0"/>
                <a:ea typeface="+mn-ea"/>
                <a:cs typeface="Arial" pitchFamily="34" charset="0"/>
              </a:rPr>
              <a:t>MORGEN</a:t>
            </a:r>
            <a:endParaRPr kumimoji="0" lang="de-DE" sz="1200" b="1" i="0" u="none" strike="noStrike" kern="1200" cap="none" spc="10" normalizeH="0" baseline="0" noProof="0">
              <a:ln>
                <a:noFill/>
              </a:ln>
              <a:solidFill>
                <a:srgbClr val="005124"/>
              </a:solidFill>
              <a:effectLst/>
              <a:uLnTx/>
              <a:uFillTx/>
              <a:latin typeface="Gotham Office" panose="02000000000000000000" pitchFamily="2" charset="0"/>
              <a:ea typeface="+mn-ea"/>
              <a:cs typeface="Arial" pitchFamily="34" charset="0"/>
            </a:endParaRPr>
          </a:p>
        </p:txBody>
      </p:sp>
    </p:spTree>
    <p:extLst>
      <p:ext uri="{BB962C8B-B14F-4D97-AF65-F5344CB8AC3E}">
        <p14:creationId xmlns:p14="http://schemas.microsoft.com/office/powerpoint/2010/main" val="64412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D5054-7F0E-5605-B0C2-5936550DE04F}"/>
            </a:ext>
          </a:extLst>
        </p:cNvPr>
        <p:cNvGrpSpPr/>
        <p:nvPr/>
      </p:nvGrpSpPr>
      <p:grpSpPr>
        <a:xfrm>
          <a:off x="0" y="0"/>
          <a:ext cx="0" cy="0"/>
          <a:chOff x="0" y="0"/>
          <a:chExt cx="0" cy="0"/>
        </a:xfrm>
      </p:grpSpPr>
      <p:sp>
        <p:nvSpPr>
          <p:cNvPr id="7" name="Titel 1">
            <a:extLst>
              <a:ext uri="{FF2B5EF4-FFF2-40B4-BE49-F238E27FC236}">
                <a16:creationId xmlns:a16="http://schemas.microsoft.com/office/drawing/2014/main" id="{44A2D3B8-3FAC-5081-E82F-5F0C71F16420}"/>
              </a:ext>
            </a:extLst>
          </p:cNvPr>
          <p:cNvSpPr>
            <a:spLocks noGrp="1"/>
          </p:cNvSpPr>
          <p:nvPr>
            <p:ph type="title"/>
          </p:nvPr>
        </p:nvSpPr>
        <p:spPr/>
        <p:txBody>
          <a:bodyPr/>
          <a:lstStyle/>
          <a:p>
            <a:r>
              <a:rPr lang="de-CH">
                <a:latin typeface="+mj-lt"/>
                <a:ea typeface="Calibri" panose="020F0502020204030204" pitchFamily="34" charset="0"/>
                <a:cs typeface="Calibri" panose="020F0502020204030204" pitchFamily="34" charset="0"/>
              </a:rPr>
              <a:t>PV-Ausbau geht voran</a:t>
            </a:r>
          </a:p>
        </p:txBody>
      </p:sp>
      <p:sp>
        <p:nvSpPr>
          <p:cNvPr id="3" name="Foliennummernplatzhalter 2">
            <a:extLst>
              <a:ext uri="{FF2B5EF4-FFF2-40B4-BE49-F238E27FC236}">
                <a16:creationId xmlns:a16="http://schemas.microsoft.com/office/drawing/2014/main" id="{1922A921-869A-517A-4DED-371FFB04CD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CH" sz="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Datumsplatzhalter 4">
            <a:extLst>
              <a:ext uri="{FF2B5EF4-FFF2-40B4-BE49-F238E27FC236}">
                <a16:creationId xmlns:a16="http://schemas.microsoft.com/office/drawing/2014/main" id="{2A8434D6-2B0F-5FE1-DFF3-6DB6483108A8}"/>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1A866E-DE7A-4D12-ACB3-1921253B0EF8}" type="datetime1">
              <a:rPr kumimoji="0" lang="de-CH"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Textplatzhalter 8">
            <a:extLst>
              <a:ext uri="{FF2B5EF4-FFF2-40B4-BE49-F238E27FC236}">
                <a16:creationId xmlns:a16="http://schemas.microsoft.com/office/drawing/2014/main" id="{CD941201-25C1-0F68-90D1-0706021A7F1D}"/>
              </a:ext>
            </a:extLst>
          </p:cNvPr>
          <p:cNvSpPr>
            <a:spLocks noGrp="1"/>
          </p:cNvSpPr>
          <p:nvPr>
            <p:ph type="body" sz="quarter" idx="13"/>
          </p:nvPr>
        </p:nvSpPr>
        <p:spPr/>
        <p:txBody>
          <a:bodyPr/>
          <a:lstStyle/>
          <a:p>
            <a:r>
              <a:rPr lang="de-CH">
                <a:latin typeface="+mj-lt"/>
              </a:rPr>
              <a:t>Installierte Netto-Leistung in der Schweiz</a:t>
            </a:r>
          </a:p>
        </p:txBody>
      </p:sp>
      <p:pic>
        <p:nvPicPr>
          <p:cNvPr id="4" name="Grafik 3">
            <a:extLst>
              <a:ext uri="{FF2B5EF4-FFF2-40B4-BE49-F238E27FC236}">
                <a16:creationId xmlns:a16="http://schemas.microsoft.com/office/drawing/2014/main" id="{4C4B8140-65C0-CBFF-CCAD-2D5C0DC1AF41}"/>
              </a:ext>
            </a:extLst>
          </p:cNvPr>
          <p:cNvPicPr>
            <a:picLocks noChangeAspect="1"/>
          </p:cNvPicPr>
          <p:nvPr/>
        </p:nvPicPr>
        <p:blipFill>
          <a:blip r:embed="rId2"/>
          <a:srcRect t="22675"/>
          <a:stretch>
            <a:fillRect/>
          </a:stretch>
        </p:blipFill>
        <p:spPr>
          <a:xfrm>
            <a:off x="376984" y="1325440"/>
            <a:ext cx="8444681" cy="3133544"/>
          </a:xfrm>
          <a:prstGeom prst="rect">
            <a:avLst/>
          </a:prstGeom>
        </p:spPr>
      </p:pic>
      <p:sp>
        <p:nvSpPr>
          <p:cNvPr id="6" name="Rechteck: abgerundete Ecken 5">
            <a:extLst>
              <a:ext uri="{FF2B5EF4-FFF2-40B4-BE49-F238E27FC236}">
                <a16:creationId xmlns:a16="http://schemas.microsoft.com/office/drawing/2014/main" id="{E2C8FA57-0751-D3D8-9115-976CECF34F35}"/>
              </a:ext>
            </a:extLst>
          </p:cNvPr>
          <p:cNvSpPr/>
          <p:nvPr/>
        </p:nvSpPr>
        <p:spPr>
          <a:xfrm>
            <a:off x="1231256" y="1990184"/>
            <a:ext cx="4064858" cy="63330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a:ln>
                  <a:noFill/>
                </a:ln>
                <a:solidFill>
                  <a:srgbClr val="FFFFFF"/>
                </a:solidFill>
                <a:effectLst/>
                <a:uLnTx/>
                <a:uFillTx/>
                <a:latin typeface="Gotham Office"/>
                <a:ea typeface="+mn-ea"/>
                <a:cs typeface="+mn-cs"/>
              </a:rPr>
              <a:t>PV-Zubau in 2024 bei +1,8 GW (+28%)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a:ln>
                  <a:noFill/>
                </a:ln>
                <a:solidFill>
                  <a:srgbClr val="FFFFFF"/>
                </a:solidFill>
                <a:effectLst/>
                <a:uLnTx/>
                <a:uFillTx/>
                <a:latin typeface="Gotham Office"/>
                <a:ea typeface="+mn-ea"/>
                <a:cs typeface="+mn-cs"/>
              </a:rPr>
              <a:t>Stärkstes </a:t>
            </a:r>
            <a:r>
              <a:rPr kumimoji="0" lang="de-DE" sz="1400" b="0" i="0" u="none" strike="noStrike" kern="1200" cap="none" spc="0" normalizeH="0" baseline="0" noProof="0" err="1">
                <a:ln>
                  <a:noFill/>
                </a:ln>
                <a:solidFill>
                  <a:srgbClr val="FFFFFF"/>
                </a:solidFill>
                <a:effectLst/>
                <a:uLnTx/>
                <a:uFillTx/>
                <a:latin typeface="Gotham Office"/>
                <a:ea typeface="+mn-ea"/>
                <a:cs typeface="+mn-cs"/>
              </a:rPr>
              <a:t>Zubaujahr</a:t>
            </a:r>
            <a:r>
              <a:rPr kumimoji="0" lang="de-DE" sz="1400" b="0" i="0" u="none" strike="noStrike" kern="1200" cap="none" spc="0" normalizeH="0" baseline="0" noProof="0">
                <a:ln>
                  <a:noFill/>
                </a:ln>
                <a:solidFill>
                  <a:srgbClr val="FFFFFF"/>
                </a:solidFill>
                <a:effectLst/>
                <a:uLnTx/>
                <a:uFillTx/>
                <a:latin typeface="Gotham Office"/>
                <a:ea typeface="+mn-ea"/>
                <a:cs typeface="+mn-cs"/>
              </a:rPr>
              <a:t> bisher</a:t>
            </a:r>
            <a:endParaRPr kumimoji="0" lang="de-CH" sz="1400" b="0" i="0" u="none" strike="noStrike" kern="1200" cap="none" spc="0" normalizeH="0" baseline="0" noProof="0">
              <a:ln>
                <a:noFill/>
              </a:ln>
              <a:solidFill>
                <a:srgbClr val="FFFFFF"/>
              </a:solidFill>
              <a:effectLst/>
              <a:uLnTx/>
              <a:uFillTx/>
              <a:latin typeface="Gotham Office"/>
              <a:ea typeface="+mn-ea"/>
              <a:cs typeface="+mn-cs"/>
            </a:endParaRPr>
          </a:p>
        </p:txBody>
      </p:sp>
    </p:spTree>
    <p:extLst>
      <p:ext uri="{BB962C8B-B14F-4D97-AF65-F5344CB8AC3E}">
        <p14:creationId xmlns:p14="http://schemas.microsoft.com/office/powerpoint/2010/main" val="356896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9116C-0EAE-900F-90F3-10F12EA7297A}"/>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83165B6-8252-AEF3-BD1B-B25F76B1D5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CH" sz="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Datumsplatzhalter 4">
            <a:extLst>
              <a:ext uri="{FF2B5EF4-FFF2-40B4-BE49-F238E27FC236}">
                <a16:creationId xmlns:a16="http://schemas.microsoft.com/office/drawing/2014/main" id="{B909EE39-743E-E43D-8E71-DF367CA2E10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1A866E-DE7A-4D12-ACB3-1921253B0EF8}" type="datetime1">
              <a:rPr kumimoji="0" lang="de-CH"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 name="Titel 1">
            <a:extLst>
              <a:ext uri="{FF2B5EF4-FFF2-40B4-BE49-F238E27FC236}">
                <a16:creationId xmlns:a16="http://schemas.microsoft.com/office/drawing/2014/main" id="{CD996370-0A2E-3B6C-28D3-6FE7731B87E5}"/>
              </a:ext>
            </a:extLst>
          </p:cNvPr>
          <p:cNvSpPr>
            <a:spLocks noGrp="1"/>
          </p:cNvSpPr>
          <p:nvPr>
            <p:ph type="title"/>
          </p:nvPr>
        </p:nvSpPr>
        <p:spPr>
          <a:xfrm>
            <a:off x="428625" y="198687"/>
            <a:ext cx="8280400" cy="536307"/>
          </a:xfrm>
        </p:spPr>
        <p:txBody>
          <a:bodyPr/>
          <a:lstStyle/>
          <a:p>
            <a:r>
              <a:rPr lang="de-CH">
                <a:latin typeface="+mj-lt"/>
                <a:ea typeface="Calibri" panose="020F0502020204030204" pitchFamily="34" charset="0"/>
                <a:cs typeface="Calibri" panose="020F0502020204030204" pitchFamily="34" charset="0"/>
              </a:rPr>
              <a:t>Verteilnetzbetreiber nach PV-Leistung</a:t>
            </a:r>
          </a:p>
        </p:txBody>
      </p:sp>
      <p:pic>
        <p:nvPicPr>
          <p:cNvPr id="6" name="Grafik 5">
            <a:extLst>
              <a:ext uri="{FF2B5EF4-FFF2-40B4-BE49-F238E27FC236}">
                <a16:creationId xmlns:a16="http://schemas.microsoft.com/office/drawing/2014/main" id="{49E2794F-AC98-E6D9-D513-AF2C1B0710D6}"/>
              </a:ext>
            </a:extLst>
          </p:cNvPr>
          <p:cNvPicPr>
            <a:picLocks noChangeAspect="1"/>
          </p:cNvPicPr>
          <p:nvPr/>
        </p:nvPicPr>
        <p:blipFill>
          <a:blip r:embed="rId2"/>
          <a:stretch>
            <a:fillRect/>
          </a:stretch>
        </p:blipFill>
        <p:spPr>
          <a:xfrm>
            <a:off x="334150" y="1154320"/>
            <a:ext cx="4237850" cy="2967778"/>
          </a:xfrm>
          <a:prstGeom prst="rect">
            <a:avLst/>
          </a:prstGeom>
        </p:spPr>
      </p:pic>
      <p:pic>
        <p:nvPicPr>
          <p:cNvPr id="9" name="Grafik 8">
            <a:extLst>
              <a:ext uri="{FF2B5EF4-FFF2-40B4-BE49-F238E27FC236}">
                <a16:creationId xmlns:a16="http://schemas.microsoft.com/office/drawing/2014/main" id="{01AFAE63-0DBA-06D7-EDFF-258B47F6CD3E}"/>
              </a:ext>
            </a:extLst>
          </p:cNvPr>
          <p:cNvPicPr>
            <a:picLocks noChangeAspect="1"/>
          </p:cNvPicPr>
          <p:nvPr/>
        </p:nvPicPr>
        <p:blipFill>
          <a:blip r:embed="rId3"/>
          <a:stretch>
            <a:fillRect/>
          </a:stretch>
        </p:blipFill>
        <p:spPr>
          <a:xfrm>
            <a:off x="4623384" y="1190091"/>
            <a:ext cx="4186466" cy="2932007"/>
          </a:xfrm>
          <a:prstGeom prst="rect">
            <a:avLst/>
          </a:prstGeom>
        </p:spPr>
      </p:pic>
      <p:sp>
        <p:nvSpPr>
          <p:cNvPr id="11" name="Rechteck: abgerundete Ecken 10">
            <a:extLst>
              <a:ext uri="{FF2B5EF4-FFF2-40B4-BE49-F238E27FC236}">
                <a16:creationId xmlns:a16="http://schemas.microsoft.com/office/drawing/2014/main" id="{9966CE45-91E2-9649-578D-5FF705DDF65A}"/>
              </a:ext>
            </a:extLst>
          </p:cNvPr>
          <p:cNvSpPr/>
          <p:nvPr/>
        </p:nvSpPr>
        <p:spPr>
          <a:xfrm>
            <a:off x="2421467" y="2380827"/>
            <a:ext cx="1969843" cy="90762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a:ln>
                  <a:noFill/>
                </a:ln>
                <a:solidFill>
                  <a:srgbClr val="FFFFFF"/>
                </a:solidFill>
                <a:effectLst/>
                <a:uLnTx/>
                <a:uFillTx/>
                <a:latin typeface="Gotham Office"/>
                <a:ea typeface="+mn-ea"/>
                <a:cs typeface="+mn-cs"/>
              </a:rPr>
              <a:t>CKW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a:ln>
                  <a:noFill/>
                </a:ln>
                <a:solidFill>
                  <a:srgbClr val="FFFFFF"/>
                </a:solidFill>
                <a:effectLst/>
                <a:uLnTx/>
                <a:uFillTx/>
                <a:latin typeface="Gotham Office"/>
                <a:ea typeface="+mn-ea"/>
                <a:cs typeface="+mn-cs"/>
              </a:rPr>
              <a:t>Juni 23: 270 MW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a:ln>
                  <a:noFill/>
                </a:ln>
                <a:solidFill>
                  <a:srgbClr val="FFFFFF"/>
                </a:solidFill>
                <a:effectLst/>
                <a:uLnTx/>
                <a:uFillTx/>
                <a:latin typeface="Gotham Office"/>
                <a:ea typeface="+mn-ea"/>
                <a:cs typeface="+mn-cs"/>
              </a:rPr>
              <a:t>Juni 24: 350 MW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a:ln>
                  <a:noFill/>
                </a:ln>
                <a:solidFill>
                  <a:srgbClr val="FFFFFF"/>
                </a:solidFill>
                <a:effectLst/>
                <a:uLnTx/>
                <a:uFillTx/>
                <a:latin typeface="Gotham Office"/>
                <a:ea typeface="+mn-ea"/>
                <a:cs typeface="+mn-cs"/>
              </a:rPr>
              <a:t>Juni 25: 410 MW</a:t>
            </a:r>
          </a:p>
        </p:txBody>
      </p:sp>
      <p:sp>
        <p:nvSpPr>
          <p:cNvPr id="12" name="Rechteck: abgerundete Ecken 11">
            <a:extLst>
              <a:ext uri="{FF2B5EF4-FFF2-40B4-BE49-F238E27FC236}">
                <a16:creationId xmlns:a16="http://schemas.microsoft.com/office/drawing/2014/main" id="{13781795-DE8C-28B9-8C08-13B0884BD2DB}"/>
              </a:ext>
            </a:extLst>
          </p:cNvPr>
          <p:cNvSpPr/>
          <p:nvPr/>
        </p:nvSpPr>
        <p:spPr>
          <a:xfrm>
            <a:off x="6724439" y="2380827"/>
            <a:ext cx="1969200" cy="9076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a:ln>
                  <a:noFill/>
                </a:ln>
                <a:solidFill>
                  <a:srgbClr val="FFFFFF"/>
                </a:solidFill>
                <a:effectLst/>
                <a:uLnTx/>
                <a:uFillTx/>
                <a:latin typeface="Gotham Office"/>
                <a:ea typeface="+mn-ea"/>
                <a:cs typeface="+mn-cs"/>
              </a:rPr>
              <a:t>CKW ist #1 bei installierter Leistung pro Kopf</a:t>
            </a:r>
          </a:p>
        </p:txBody>
      </p:sp>
      <p:sp>
        <p:nvSpPr>
          <p:cNvPr id="13" name="Rechteck 12">
            <a:extLst>
              <a:ext uri="{FF2B5EF4-FFF2-40B4-BE49-F238E27FC236}">
                <a16:creationId xmlns:a16="http://schemas.microsoft.com/office/drawing/2014/main" id="{7CBB5123-BFDF-D5AD-FC46-02A422820289}"/>
              </a:ext>
            </a:extLst>
          </p:cNvPr>
          <p:cNvSpPr/>
          <p:nvPr/>
        </p:nvSpPr>
        <p:spPr>
          <a:xfrm>
            <a:off x="575733" y="1361440"/>
            <a:ext cx="3996267" cy="128693"/>
          </a:xfrm>
          <a:prstGeom prst="rect">
            <a:avLst/>
          </a:prstGeom>
          <a:solidFill>
            <a:srgbClr val="BCCF0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4" name="Rechteck 13">
            <a:extLst>
              <a:ext uri="{FF2B5EF4-FFF2-40B4-BE49-F238E27FC236}">
                <a16:creationId xmlns:a16="http://schemas.microsoft.com/office/drawing/2014/main" id="{2884B514-7985-8AFA-426B-3AF3BCE1F185}"/>
              </a:ext>
            </a:extLst>
          </p:cNvPr>
          <p:cNvSpPr/>
          <p:nvPr/>
        </p:nvSpPr>
        <p:spPr>
          <a:xfrm>
            <a:off x="4941147" y="1229360"/>
            <a:ext cx="3996267" cy="128693"/>
          </a:xfrm>
          <a:prstGeom prst="rect">
            <a:avLst/>
          </a:prstGeom>
          <a:solidFill>
            <a:srgbClr val="BCCF0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26342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6A377-C15E-1A95-58A0-4D736E8C781F}"/>
              </a:ext>
            </a:extLst>
          </p:cNvPr>
          <p:cNvSpPr>
            <a:spLocks noGrp="1"/>
          </p:cNvSpPr>
          <p:nvPr>
            <p:ph type="title"/>
          </p:nvPr>
        </p:nvSpPr>
        <p:spPr>
          <a:xfrm>
            <a:off x="428625" y="198687"/>
            <a:ext cx="8280400" cy="536307"/>
          </a:xfrm>
        </p:spPr>
        <p:txBody>
          <a:bodyPr/>
          <a:lstStyle/>
          <a:p>
            <a:r>
              <a:rPr lang="de-CH"/>
              <a:t>Entwicklung der Rückliefervergütung</a:t>
            </a:r>
          </a:p>
        </p:txBody>
      </p:sp>
      <p:sp>
        <p:nvSpPr>
          <p:cNvPr id="3" name="Foliennummernplatzhalter 2">
            <a:extLst>
              <a:ext uri="{FF2B5EF4-FFF2-40B4-BE49-F238E27FC236}">
                <a16:creationId xmlns:a16="http://schemas.microsoft.com/office/drawing/2014/main" id="{88324741-49A5-5D21-95CF-6B91AF9FA5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0655-AEF3-48AA-AB50-1ECC8BD668CB}" type="slidenum">
              <a:rPr kumimoji="0" lang="de-CH"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Arial" pitchFamily="34" charset="0"/>
            </a:endParaRPr>
          </a:p>
        </p:txBody>
      </p:sp>
      <p:sp>
        <p:nvSpPr>
          <p:cNvPr id="6" name="Datumsplatzhalter 5">
            <a:extLst>
              <a:ext uri="{FF2B5EF4-FFF2-40B4-BE49-F238E27FC236}">
                <a16:creationId xmlns:a16="http://schemas.microsoft.com/office/drawing/2014/main" id="{C70406C9-3015-C124-71D9-53556DA2AD01}"/>
              </a:ext>
            </a:extLst>
          </p:cNvPr>
          <p:cNvSpPr>
            <a:spLocks noGrp="1"/>
          </p:cNvSpPr>
          <p:nvPr>
            <p:ph type="dt" sz="half" idx="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5C913DDA-9F82-4C44-86F5-77C50584FE76}" type="datetime1">
              <a:rPr kumimoji="0" lang="de-DE" sz="800" b="0" i="0" u="none" strike="noStrike" kern="1200" cap="none" spc="0" normalizeH="0" baseline="0" noProof="0" smtClean="0">
                <a:ln>
                  <a:noFill/>
                </a:ln>
                <a:solidFill>
                  <a:srgbClr val="000000"/>
                </a:solidFill>
                <a:effectLst/>
                <a:uLnTx/>
                <a:uFillTx/>
                <a:latin typeface="Gotham Office" panose="02000000000000000000" pitchFamily="2" charset="0"/>
                <a:ea typeface="+mn-ea"/>
                <a:cs typeface="+mn-cs"/>
              </a:rPr>
              <a:pPr marL="0" marR="0" lvl="0" indent="0" algn="l" defTabSz="685783" rtl="0" eaLnBrk="1" fontAlgn="auto" latinLnBrk="0" hangingPunct="1">
                <a:lnSpc>
                  <a:spcPct val="100000"/>
                </a:lnSpc>
                <a:spcBef>
                  <a:spcPts val="0"/>
                </a:spcBef>
                <a:spcAft>
                  <a:spcPts val="0"/>
                </a:spcAft>
                <a:buClrTx/>
                <a:buSzTx/>
                <a:buFontTx/>
                <a:buNone/>
                <a:tabLst/>
                <a:defRPr/>
              </a:pPr>
              <a:t>24.09.2025</a:t>
            </a:fld>
            <a:endParaRPr kumimoji="0" lang="de-CH" sz="800" b="0" i="0" u="none" strike="noStrike" kern="1200" cap="none" spc="0" normalizeH="0" baseline="0" noProof="0">
              <a:ln>
                <a:noFill/>
              </a:ln>
              <a:solidFill>
                <a:srgbClr val="000000"/>
              </a:solidFill>
              <a:effectLst/>
              <a:uLnTx/>
              <a:uFillTx/>
              <a:latin typeface="Gotham Office" panose="02000000000000000000" pitchFamily="2" charset="0"/>
              <a:ea typeface="+mn-ea"/>
              <a:cs typeface="+mn-cs"/>
            </a:endParaRPr>
          </a:p>
        </p:txBody>
      </p:sp>
      <p:sp>
        <p:nvSpPr>
          <p:cNvPr id="8" name="Textplatzhalter 7">
            <a:extLst>
              <a:ext uri="{FF2B5EF4-FFF2-40B4-BE49-F238E27FC236}">
                <a16:creationId xmlns:a16="http://schemas.microsoft.com/office/drawing/2014/main" id="{B4E068FC-A01B-6129-8DAD-E52707D9755E}"/>
              </a:ext>
            </a:extLst>
          </p:cNvPr>
          <p:cNvSpPr>
            <a:spLocks noGrp="1"/>
          </p:cNvSpPr>
          <p:nvPr>
            <p:ph type="body" sz="quarter" idx="13"/>
          </p:nvPr>
        </p:nvSpPr>
        <p:spPr/>
        <p:txBody>
          <a:bodyPr/>
          <a:lstStyle/>
          <a:p>
            <a:r>
              <a:rPr lang="de-CH"/>
              <a:t>Anlagen bis 30 kW, inkl. HKN (2 Rp./kWh)</a:t>
            </a:r>
          </a:p>
        </p:txBody>
      </p:sp>
      <p:cxnSp>
        <p:nvCxnSpPr>
          <p:cNvPr id="11" name="Gerader Verbinder 10">
            <a:extLst>
              <a:ext uri="{FF2B5EF4-FFF2-40B4-BE49-F238E27FC236}">
                <a16:creationId xmlns:a16="http://schemas.microsoft.com/office/drawing/2014/main" id="{96585101-7012-E484-5B76-25872A9AA179}"/>
              </a:ext>
            </a:extLst>
          </p:cNvPr>
          <p:cNvCxnSpPr>
            <a:cxnSpLocks/>
          </p:cNvCxnSpPr>
          <p:nvPr/>
        </p:nvCxnSpPr>
        <p:spPr>
          <a:xfrm>
            <a:off x="5570790" y="3448920"/>
            <a:ext cx="1764000" cy="0"/>
          </a:xfrm>
          <a:prstGeom prst="line">
            <a:avLst/>
          </a:prstGeom>
          <a:ln w="3810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4" name="Diagramm 3">
            <a:extLst>
              <a:ext uri="{FF2B5EF4-FFF2-40B4-BE49-F238E27FC236}">
                <a16:creationId xmlns:a16="http://schemas.microsoft.com/office/drawing/2014/main" id="{CAEBF19A-FAF6-BBE3-7DA4-B78D6EDFEF4E}"/>
              </a:ext>
            </a:extLst>
          </p:cNvPr>
          <p:cNvGraphicFramePr>
            <a:graphicFrameLocks/>
          </p:cNvGraphicFramePr>
          <p:nvPr>
            <p:extLst>
              <p:ext uri="{D42A27DB-BD31-4B8C-83A1-F6EECF244321}">
                <p14:modId xmlns:p14="http://schemas.microsoft.com/office/powerpoint/2010/main" val="464237651"/>
              </p:ext>
            </p:extLst>
          </p:nvPr>
        </p:nvGraphicFramePr>
        <p:xfrm>
          <a:off x="1668097" y="1256899"/>
          <a:ext cx="5801455" cy="339179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hteck 11">
            <a:extLst>
              <a:ext uri="{FF2B5EF4-FFF2-40B4-BE49-F238E27FC236}">
                <a16:creationId xmlns:a16="http://schemas.microsoft.com/office/drawing/2014/main" id="{85D4168F-0DCB-7A16-EFAA-705338A69945}"/>
              </a:ext>
            </a:extLst>
          </p:cNvPr>
          <p:cNvSpPr/>
          <p:nvPr/>
        </p:nvSpPr>
        <p:spPr>
          <a:xfrm>
            <a:off x="3959154" y="1506771"/>
            <a:ext cx="31068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Gotham Office"/>
              <a:ea typeface="+mn-ea"/>
              <a:cs typeface="+mn-cs"/>
            </a:endParaRPr>
          </a:p>
        </p:txBody>
      </p:sp>
      <p:sp>
        <p:nvSpPr>
          <p:cNvPr id="9" name="Textfeld 8">
            <a:extLst>
              <a:ext uri="{FF2B5EF4-FFF2-40B4-BE49-F238E27FC236}">
                <a16:creationId xmlns:a16="http://schemas.microsoft.com/office/drawing/2014/main" id="{94EA03CB-D513-1D44-61AF-537CED9AA995}"/>
              </a:ext>
            </a:extLst>
          </p:cNvPr>
          <p:cNvSpPr txBox="1"/>
          <p:nvPr/>
        </p:nvSpPr>
        <p:spPr>
          <a:xfrm>
            <a:off x="4320953" y="1753507"/>
            <a:ext cx="1732526" cy="138499"/>
          </a:xfrm>
          <a:prstGeom prst="rect">
            <a:avLst/>
          </a:prstGeom>
          <a:noFill/>
        </p:spPr>
        <p:txBody>
          <a:bodyPr wrap="none" lIns="0" tIns="0" rIns="0" bIns="0" rtlCol="0">
            <a:spAutoFit/>
          </a:bodyPr>
          <a:lstStyle/>
          <a:p>
            <a:pPr algn="l">
              <a:spcAft>
                <a:spcPts val="600"/>
              </a:spcAft>
              <a:buClr>
                <a:schemeClr val="accent1"/>
              </a:buClr>
            </a:pPr>
            <a:r>
              <a:rPr lang="de-CH" sz="900" spc="10">
                <a:cs typeface="Arial" pitchFamily="34" charset="0"/>
              </a:rPr>
              <a:t>Mindestvergütung inkl. HKN</a:t>
            </a:r>
          </a:p>
        </p:txBody>
      </p:sp>
      <p:sp>
        <p:nvSpPr>
          <p:cNvPr id="10" name="Rechteck 9">
            <a:extLst>
              <a:ext uri="{FF2B5EF4-FFF2-40B4-BE49-F238E27FC236}">
                <a16:creationId xmlns:a16="http://schemas.microsoft.com/office/drawing/2014/main" id="{24BF3350-17F9-1D3A-E4AA-127E5FBA1C02}"/>
              </a:ext>
            </a:extLst>
          </p:cNvPr>
          <p:cNvSpPr/>
          <p:nvPr/>
        </p:nvSpPr>
        <p:spPr>
          <a:xfrm>
            <a:off x="3959154" y="1768756"/>
            <a:ext cx="310682"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Gotham Office"/>
              <a:ea typeface="+mn-ea"/>
              <a:cs typeface="+mn-cs"/>
            </a:endParaRPr>
          </a:p>
        </p:txBody>
      </p:sp>
    </p:spTree>
    <p:extLst>
      <p:ext uri="{BB962C8B-B14F-4D97-AF65-F5344CB8AC3E}">
        <p14:creationId xmlns:p14="http://schemas.microsoft.com/office/powerpoint/2010/main" val="15222104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DPRESENTATION"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owerPoint (Template neu 16_9)">
  <a:themeElements>
    <a:clrScheme name="Benutzerdefiniert 1">
      <a:dk1>
        <a:srgbClr val="000000"/>
      </a:dk1>
      <a:lt1>
        <a:srgbClr val="FFFFFF"/>
      </a:lt1>
      <a:dk2>
        <a:srgbClr val="6C9C30"/>
      </a:dk2>
      <a:lt2>
        <a:srgbClr val="DBDFDB"/>
      </a:lt2>
      <a:accent1>
        <a:srgbClr val="BCCF02"/>
      </a:accent1>
      <a:accent2>
        <a:srgbClr val="6C9C30"/>
      </a:accent2>
      <a:accent3>
        <a:srgbClr val="A7B805"/>
      </a:accent3>
      <a:accent4>
        <a:srgbClr val="FDC300"/>
      </a:accent4>
      <a:accent5>
        <a:srgbClr val="0099DB"/>
      </a:accent5>
      <a:accent6>
        <a:srgbClr val="901A7D"/>
      </a:accent6>
      <a:hlink>
        <a:srgbClr val="6C9C30"/>
      </a:hlink>
      <a:folHlink>
        <a:srgbClr val="9DA1A4"/>
      </a:folHlink>
    </a:clrScheme>
    <a:fontScheme name="CKW">
      <a:majorFont>
        <a:latin typeface="Gotham Office"/>
        <a:ea typeface=""/>
        <a:cs typeface=""/>
      </a:majorFont>
      <a:minorFont>
        <a:latin typeface="Gotham Offic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Clr>
            <a:schemeClr val="accent1"/>
          </a:buClr>
          <a:buFont typeface="Arial" panose="020B0604020202020204" pitchFamily="34" charset="0"/>
          <a:buChar char="•"/>
          <a:defRPr sz="1500" spc="10" dirty="0" smtClean="0">
            <a:cs typeface="Arial" pitchFamily="34" charset="0"/>
          </a:defRPr>
        </a:defPPr>
      </a:lstStyle>
    </a:txDef>
  </a:objectDefaults>
  <a:extraClrSchemeLst/>
  <a:extLst>
    <a:ext uri="{05A4C25C-085E-4340-85A3-A5531E510DB2}">
      <thm15:themeFamily xmlns:thm15="http://schemas.microsoft.com/office/thememl/2012/main" name="20220519_CKW_Powerpoint_Vorlage" id="{8EF727AE-66A7-3641-90CA-8B68C83ADB3A}" vid="{E4F59D46-BBA2-DA4F-B1CE-F20AEAC73CD7}"/>
    </a:ext>
  </a:extLst>
</a:theme>
</file>

<file path=ppt/theme/theme10.xml><?xml version="1.0" encoding="utf-8"?>
<a:theme xmlns:a="http://schemas.openxmlformats.org/drawingml/2006/main" name="8_PowerPoint (Template neu 16_9)">
  <a:themeElements>
    <a:clrScheme name="Benutzerdefiniert 1">
      <a:dk1>
        <a:srgbClr val="000000"/>
      </a:dk1>
      <a:lt1>
        <a:srgbClr val="FFFFFF"/>
      </a:lt1>
      <a:dk2>
        <a:srgbClr val="6C9C30"/>
      </a:dk2>
      <a:lt2>
        <a:srgbClr val="DBDFDB"/>
      </a:lt2>
      <a:accent1>
        <a:srgbClr val="BCCF02"/>
      </a:accent1>
      <a:accent2>
        <a:srgbClr val="6C9C30"/>
      </a:accent2>
      <a:accent3>
        <a:srgbClr val="A7B805"/>
      </a:accent3>
      <a:accent4>
        <a:srgbClr val="FDC300"/>
      </a:accent4>
      <a:accent5>
        <a:srgbClr val="0099DB"/>
      </a:accent5>
      <a:accent6>
        <a:srgbClr val="901A7D"/>
      </a:accent6>
      <a:hlink>
        <a:srgbClr val="6C9C30"/>
      </a:hlink>
      <a:folHlink>
        <a:srgbClr val="9DA1A4"/>
      </a:folHlink>
    </a:clrScheme>
    <a:fontScheme name="CKW">
      <a:majorFont>
        <a:latin typeface="Gotham Office"/>
        <a:ea typeface=""/>
        <a:cs typeface=""/>
      </a:majorFont>
      <a:minorFont>
        <a:latin typeface="Gotham Offic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Clr>
            <a:schemeClr val="accent1"/>
          </a:buClr>
          <a:buFont typeface="Arial" panose="020B0604020202020204" pitchFamily="34" charset="0"/>
          <a:buChar char="•"/>
          <a:defRPr sz="1500" spc="10" dirty="0" smtClean="0">
            <a:cs typeface="Arial" pitchFamily="34" charset="0"/>
          </a:defRPr>
        </a:defPPr>
      </a:lstStyle>
    </a:txDef>
  </a:objectDefaults>
  <a:extraClrSchemeLst/>
  <a:extLst>
    <a:ext uri="{05A4C25C-085E-4340-85A3-A5531E510DB2}">
      <thm15:themeFamily xmlns:thm15="http://schemas.microsoft.com/office/thememl/2012/main" name="20241031_CKW_Endorsement_Powerpoint_Vorlage" id="{B960A038-A06A-A64C-97BF-194F231B8B3C}" vid="{AFCA0375-4B4B-714D-89A5-ACCF34B3573B}"/>
    </a:ext>
  </a:extLst>
</a:theme>
</file>

<file path=ppt/theme/theme11.xml><?xml version="1.0" encoding="utf-8"?>
<a:theme xmlns:a="http://schemas.openxmlformats.org/drawingml/2006/main" name="Larissa-Design">
  <a:themeElements>
    <a:clrScheme name="Farbwelt CKW">
      <a:dk1>
        <a:sysClr val="windowText" lastClr="000000"/>
      </a:dk1>
      <a:lt1>
        <a:sysClr val="window" lastClr="FFFFFF"/>
      </a:lt1>
      <a:dk2>
        <a:srgbClr val="7AB51D"/>
      </a:dk2>
      <a:lt2>
        <a:srgbClr val="EDECE5"/>
      </a:lt2>
      <a:accent1>
        <a:srgbClr val="7AB51D"/>
      </a:accent1>
      <a:accent2>
        <a:srgbClr val="0093D2"/>
      </a:accent2>
      <a:accent3>
        <a:srgbClr val="6E1B51"/>
      </a:accent3>
      <a:accent4>
        <a:srgbClr val="E36200"/>
      </a:accent4>
      <a:accent5>
        <a:srgbClr val="FFDD00"/>
      </a:accent5>
      <a:accent6>
        <a:srgbClr val="EDECE5"/>
      </a:accent6>
      <a:hlink>
        <a:srgbClr val="0064A3"/>
      </a:hlink>
      <a:folHlink>
        <a:srgbClr val="C4C6C8"/>
      </a:folHlink>
    </a:clrScheme>
    <a:fontScheme name="CKW 1">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PowerPoint (Template neu 16_9)">
  <a:themeElements>
    <a:clrScheme name="Benutzerdefiniert 1">
      <a:dk1>
        <a:srgbClr val="000000"/>
      </a:dk1>
      <a:lt1>
        <a:srgbClr val="FFFFFF"/>
      </a:lt1>
      <a:dk2>
        <a:srgbClr val="6C9C30"/>
      </a:dk2>
      <a:lt2>
        <a:srgbClr val="DBDFDB"/>
      </a:lt2>
      <a:accent1>
        <a:srgbClr val="BCCF02"/>
      </a:accent1>
      <a:accent2>
        <a:srgbClr val="6C9C30"/>
      </a:accent2>
      <a:accent3>
        <a:srgbClr val="A7B805"/>
      </a:accent3>
      <a:accent4>
        <a:srgbClr val="FDC300"/>
      </a:accent4>
      <a:accent5>
        <a:srgbClr val="0099DB"/>
      </a:accent5>
      <a:accent6>
        <a:srgbClr val="901A7D"/>
      </a:accent6>
      <a:hlink>
        <a:srgbClr val="6C9C30"/>
      </a:hlink>
      <a:folHlink>
        <a:srgbClr val="9DA1A4"/>
      </a:folHlink>
    </a:clrScheme>
    <a:fontScheme name="CKW">
      <a:majorFont>
        <a:latin typeface="Gotham Office"/>
        <a:ea typeface=""/>
        <a:cs typeface=""/>
      </a:majorFont>
      <a:minorFont>
        <a:latin typeface="Gotham Offic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Clr>
            <a:schemeClr val="accent1"/>
          </a:buClr>
          <a:buFont typeface="Arial" panose="020B0604020202020204" pitchFamily="34" charset="0"/>
          <a:buChar char="•"/>
          <a:defRPr sz="1500" spc="10" dirty="0" smtClean="0">
            <a:cs typeface="Arial" pitchFamily="34" charset="0"/>
          </a:defRPr>
        </a:defPPr>
      </a:lstStyle>
    </a:txDef>
  </a:objectDefaults>
  <a:extraClrSchemeLst/>
  <a:extLst>
    <a:ext uri="{05A4C25C-085E-4340-85A3-A5531E510DB2}">
      <thm15:themeFamily xmlns:thm15="http://schemas.microsoft.com/office/thememl/2012/main" name="20220519_CKW_Powerpoint_Vorlage" id="{8EF727AE-66A7-3641-90CA-8B68C83ADB3A}" vid="{E4F59D46-BBA2-DA4F-B1CE-F20AEAC73CD7}"/>
    </a:ext>
  </a:extLst>
</a:theme>
</file>

<file path=ppt/theme/theme3.xml><?xml version="1.0" encoding="utf-8"?>
<a:theme xmlns:a="http://schemas.openxmlformats.org/drawingml/2006/main" name="1_PowerPoint (Template neu 16_9)">
  <a:themeElements>
    <a:clrScheme name="Benutzerdefiniert 1">
      <a:dk1>
        <a:srgbClr val="000000"/>
      </a:dk1>
      <a:lt1>
        <a:srgbClr val="FFFFFF"/>
      </a:lt1>
      <a:dk2>
        <a:srgbClr val="6C9C30"/>
      </a:dk2>
      <a:lt2>
        <a:srgbClr val="DBDFDB"/>
      </a:lt2>
      <a:accent1>
        <a:srgbClr val="BCCF02"/>
      </a:accent1>
      <a:accent2>
        <a:srgbClr val="6C9C30"/>
      </a:accent2>
      <a:accent3>
        <a:srgbClr val="A7B805"/>
      </a:accent3>
      <a:accent4>
        <a:srgbClr val="FDC300"/>
      </a:accent4>
      <a:accent5>
        <a:srgbClr val="0099DB"/>
      </a:accent5>
      <a:accent6>
        <a:srgbClr val="901A7D"/>
      </a:accent6>
      <a:hlink>
        <a:srgbClr val="6C9C30"/>
      </a:hlink>
      <a:folHlink>
        <a:srgbClr val="9DA1A4"/>
      </a:folHlink>
    </a:clrScheme>
    <a:fontScheme name="CKW">
      <a:majorFont>
        <a:latin typeface="Gotham Office"/>
        <a:ea typeface=""/>
        <a:cs typeface=""/>
      </a:majorFont>
      <a:minorFont>
        <a:latin typeface="Gotham Offic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Clr>
            <a:schemeClr val="accent1"/>
          </a:buClr>
          <a:buFont typeface="Arial" panose="020B0604020202020204" pitchFamily="34" charset="0"/>
          <a:buChar char="•"/>
          <a:defRPr sz="1500" spc="10" dirty="0" smtClean="0">
            <a:cs typeface="Arial" pitchFamily="34" charset="0"/>
          </a:defRPr>
        </a:defPPr>
      </a:lstStyle>
    </a:txDef>
  </a:objectDefaults>
  <a:extraClrSchemeLst/>
  <a:extLst>
    <a:ext uri="{05A4C25C-085E-4340-85A3-A5531E510DB2}">
      <thm15:themeFamily xmlns:thm15="http://schemas.microsoft.com/office/thememl/2012/main" name="CKW PowerPoint Gotham.potx" id="{A3F1F72F-36C3-44ED-AB0D-D99ACE25439B}" vid="{5C3A9D11-9FA0-43B1-8299-FFA586F915CF}"/>
    </a:ext>
  </a:extLst>
</a:theme>
</file>

<file path=ppt/theme/theme4.xml><?xml version="1.0" encoding="utf-8"?>
<a:theme xmlns:a="http://schemas.openxmlformats.org/drawingml/2006/main" name="10_PowerPoint (Template neu 16_9)">
  <a:themeElements>
    <a:clrScheme name="Benutzerdefiniert 1">
      <a:dk1>
        <a:srgbClr val="000000"/>
      </a:dk1>
      <a:lt1>
        <a:srgbClr val="FFFFFF"/>
      </a:lt1>
      <a:dk2>
        <a:srgbClr val="6C9C30"/>
      </a:dk2>
      <a:lt2>
        <a:srgbClr val="DBDFDB"/>
      </a:lt2>
      <a:accent1>
        <a:srgbClr val="BCCF02"/>
      </a:accent1>
      <a:accent2>
        <a:srgbClr val="6C9C30"/>
      </a:accent2>
      <a:accent3>
        <a:srgbClr val="A7B805"/>
      </a:accent3>
      <a:accent4>
        <a:srgbClr val="FDC300"/>
      </a:accent4>
      <a:accent5>
        <a:srgbClr val="0099DB"/>
      </a:accent5>
      <a:accent6>
        <a:srgbClr val="901A7D"/>
      </a:accent6>
      <a:hlink>
        <a:srgbClr val="6C9C30"/>
      </a:hlink>
      <a:folHlink>
        <a:srgbClr val="9DA1A4"/>
      </a:folHlink>
    </a:clrScheme>
    <a:fontScheme name="CKW">
      <a:majorFont>
        <a:latin typeface="Gotham Office"/>
        <a:ea typeface=""/>
        <a:cs typeface=""/>
      </a:majorFont>
      <a:minorFont>
        <a:latin typeface="Gotham Offic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Clr>
            <a:schemeClr val="accent1"/>
          </a:buClr>
          <a:buFont typeface="Arial" panose="020B0604020202020204" pitchFamily="34" charset="0"/>
          <a:buChar char="•"/>
          <a:defRPr sz="1500" spc="10" dirty="0" smtClean="0">
            <a:cs typeface="Arial" pitchFamily="34" charset="0"/>
          </a:defRPr>
        </a:defPPr>
      </a:lstStyle>
    </a:txDef>
  </a:objectDefaults>
  <a:extraClrSchemeLst/>
  <a:extLst>
    <a:ext uri="{05A4C25C-085E-4340-85A3-A5531E510DB2}">
      <thm15:themeFamily xmlns:thm15="http://schemas.microsoft.com/office/thememl/2012/main" name="CKW PowerPoint Gotham.potx" id="{A3F1F72F-36C3-44ED-AB0D-D99ACE25439B}" vid="{5C3A9D11-9FA0-43B1-8299-FFA586F915CF}"/>
    </a:ext>
  </a:extLst>
</a:theme>
</file>

<file path=ppt/theme/theme5.xml><?xml version="1.0" encoding="utf-8"?>
<a:theme xmlns:a="http://schemas.openxmlformats.org/drawingml/2006/main" name="5_PowerPoint (Template neu 16_9)">
  <a:themeElements>
    <a:clrScheme name="Benutzerdefiniert 1">
      <a:dk1>
        <a:srgbClr val="000000"/>
      </a:dk1>
      <a:lt1>
        <a:srgbClr val="FFFFFF"/>
      </a:lt1>
      <a:dk2>
        <a:srgbClr val="6C9C30"/>
      </a:dk2>
      <a:lt2>
        <a:srgbClr val="DBDFDB"/>
      </a:lt2>
      <a:accent1>
        <a:srgbClr val="BCCF02"/>
      </a:accent1>
      <a:accent2>
        <a:srgbClr val="6C9C30"/>
      </a:accent2>
      <a:accent3>
        <a:srgbClr val="A7B805"/>
      </a:accent3>
      <a:accent4>
        <a:srgbClr val="FDC300"/>
      </a:accent4>
      <a:accent5>
        <a:srgbClr val="0099DB"/>
      </a:accent5>
      <a:accent6>
        <a:srgbClr val="901A7D"/>
      </a:accent6>
      <a:hlink>
        <a:srgbClr val="6C9C30"/>
      </a:hlink>
      <a:folHlink>
        <a:srgbClr val="9DA1A4"/>
      </a:folHlink>
    </a:clrScheme>
    <a:fontScheme name="CKW">
      <a:majorFont>
        <a:latin typeface="Gotham Office"/>
        <a:ea typeface=""/>
        <a:cs typeface=""/>
      </a:majorFont>
      <a:minorFont>
        <a:latin typeface="Gotham Offic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Clr>
            <a:schemeClr val="accent1"/>
          </a:buClr>
          <a:buFont typeface="Arial" panose="020B0604020202020204" pitchFamily="34" charset="0"/>
          <a:buChar char="•"/>
          <a:defRPr sz="1500" spc="10" dirty="0" smtClean="0">
            <a:cs typeface="Arial" pitchFamily="34" charset="0"/>
          </a:defRPr>
        </a:defPPr>
      </a:lstStyle>
    </a:txDef>
  </a:objectDefaults>
  <a:extraClrSchemeLst/>
  <a:extLst>
    <a:ext uri="{05A4C25C-085E-4340-85A3-A5531E510DB2}">
      <thm15:themeFamily xmlns:thm15="http://schemas.microsoft.com/office/thememl/2012/main" name="20220519_CKW_Powerpoint_Vorlage" id="{8EF727AE-66A7-3641-90CA-8B68C83ADB3A}" vid="{E4F59D46-BBA2-DA4F-B1CE-F20AEAC73CD7}"/>
    </a:ext>
  </a:extLst>
</a:theme>
</file>

<file path=ppt/theme/theme6.xml><?xml version="1.0" encoding="utf-8"?>
<a:theme xmlns:a="http://schemas.openxmlformats.org/drawingml/2006/main" name="2_PowerPoint (Template neu 16_9)">
  <a:themeElements>
    <a:clrScheme name="Benutzerdefiniert 1">
      <a:dk1>
        <a:srgbClr val="000000"/>
      </a:dk1>
      <a:lt1>
        <a:srgbClr val="FFFFFF"/>
      </a:lt1>
      <a:dk2>
        <a:srgbClr val="6C9C30"/>
      </a:dk2>
      <a:lt2>
        <a:srgbClr val="DBDFDB"/>
      </a:lt2>
      <a:accent1>
        <a:srgbClr val="BCCF02"/>
      </a:accent1>
      <a:accent2>
        <a:srgbClr val="6C9C30"/>
      </a:accent2>
      <a:accent3>
        <a:srgbClr val="A7B805"/>
      </a:accent3>
      <a:accent4>
        <a:srgbClr val="FDC300"/>
      </a:accent4>
      <a:accent5>
        <a:srgbClr val="0099DB"/>
      </a:accent5>
      <a:accent6>
        <a:srgbClr val="901A7D"/>
      </a:accent6>
      <a:hlink>
        <a:srgbClr val="6C9C30"/>
      </a:hlink>
      <a:folHlink>
        <a:srgbClr val="9DA1A4"/>
      </a:folHlink>
    </a:clrScheme>
    <a:fontScheme name="CKW">
      <a:majorFont>
        <a:latin typeface="Gotham Office"/>
        <a:ea typeface=""/>
        <a:cs typeface=""/>
      </a:majorFont>
      <a:minorFont>
        <a:latin typeface="Gotham Offic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Clr>
            <a:schemeClr val="accent1"/>
          </a:buClr>
          <a:buFont typeface="Arial" panose="020B0604020202020204" pitchFamily="34" charset="0"/>
          <a:buChar char="•"/>
          <a:defRPr sz="1500" spc="10" dirty="0" smtClean="0">
            <a:cs typeface="Arial" pitchFamily="34" charset="0"/>
          </a:defRPr>
        </a:defPPr>
      </a:lstStyle>
    </a:txDef>
  </a:objectDefaults>
  <a:extraClrSchemeLst/>
  <a:extLst>
    <a:ext uri="{05A4C25C-085E-4340-85A3-A5531E510DB2}">
      <thm15:themeFamily xmlns:thm15="http://schemas.microsoft.com/office/thememl/2012/main" name="20241106_CKW_Endorsement_Powerpoint_Vorlage" id="{0F89883A-9547-C24E-8438-1E9E846D23C6}" vid="{0DC5DC8A-F4DF-6345-9DF2-EFC84571F991}"/>
    </a:ext>
  </a:extLst>
</a:theme>
</file>

<file path=ppt/theme/theme7.xml><?xml version="1.0" encoding="utf-8"?>
<a:theme xmlns:a="http://schemas.openxmlformats.org/drawingml/2006/main" name="3_PowerPoint (Template neu 16_9)">
  <a:themeElements>
    <a:clrScheme name="Benutzerdefiniert 1">
      <a:dk1>
        <a:srgbClr val="000000"/>
      </a:dk1>
      <a:lt1>
        <a:srgbClr val="FFFFFF"/>
      </a:lt1>
      <a:dk2>
        <a:srgbClr val="6C9C30"/>
      </a:dk2>
      <a:lt2>
        <a:srgbClr val="DBDFDB"/>
      </a:lt2>
      <a:accent1>
        <a:srgbClr val="BCCF02"/>
      </a:accent1>
      <a:accent2>
        <a:srgbClr val="6C9C30"/>
      </a:accent2>
      <a:accent3>
        <a:srgbClr val="A7B805"/>
      </a:accent3>
      <a:accent4>
        <a:srgbClr val="FDC300"/>
      </a:accent4>
      <a:accent5>
        <a:srgbClr val="0099DB"/>
      </a:accent5>
      <a:accent6>
        <a:srgbClr val="901A7D"/>
      </a:accent6>
      <a:hlink>
        <a:srgbClr val="6C9C30"/>
      </a:hlink>
      <a:folHlink>
        <a:srgbClr val="9DA1A4"/>
      </a:folHlink>
    </a:clrScheme>
    <a:fontScheme name="CKW">
      <a:majorFont>
        <a:latin typeface="Gotham Office"/>
        <a:ea typeface=""/>
        <a:cs typeface=""/>
      </a:majorFont>
      <a:minorFont>
        <a:latin typeface="Gotham Offic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Clr>
            <a:schemeClr val="accent1"/>
          </a:buClr>
          <a:buFont typeface="Arial" panose="020B0604020202020204" pitchFamily="34" charset="0"/>
          <a:buChar char="•"/>
          <a:defRPr sz="1500" spc="10" dirty="0" smtClean="0">
            <a:cs typeface="Arial" pitchFamily="34" charset="0"/>
          </a:defRPr>
        </a:defPPr>
      </a:lstStyle>
    </a:txDef>
  </a:objectDefaults>
  <a:extraClrSchemeLst/>
  <a:extLst>
    <a:ext uri="{05A4C25C-085E-4340-85A3-A5531E510DB2}">
      <thm15:themeFamily xmlns:thm15="http://schemas.microsoft.com/office/thememl/2012/main" name="20241106_CKW_Endorsement_Powerpoint_Vorlage" id="{0F89883A-9547-C24E-8438-1E9E846D23C6}" vid="{0DC5DC8A-F4DF-6345-9DF2-EFC84571F991}"/>
    </a:ext>
  </a:extLst>
</a:theme>
</file>

<file path=ppt/theme/theme8.xml><?xml version="1.0" encoding="utf-8"?>
<a:theme xmlns:a="http://schemas.openxmlformats.org/drawingml/2006/main" name="7_PowerPoint (Template neu 16_9)">
  <a:themeElements>
    <a:clrScheme name="Benutzerdefiniert 1">
      <a:dk1>
        <a:srgbClr val="000000"/>
      </a:dk1>
      <a:lt1>
        <a:srgbClr val="FFFFFF"/>
      </a:lt1>
      <a:dk2>
        <a:srgbClr val="6C9C30"/>
      </a:dk2>
      <a:lt2>
        <a:srgbClr val="DBDFDB"/>
      </a:lt2>
      <a:accent1>
        <a:srgbClr val="BCCF02"/>
      </a:accent1>
      <a:accent2>
        <a:srgbClr val="6C9C30"/>
      </a:accent2>
      <a:accent3>
        <a:srgbClr val="A7B805"/>
      </a:accent3>
      <a:accent4>
        <a:srgbClr val="FDC300"/>
      </a:accent4>
      <a:accent5>
        <a:srgbClr val="0099DB"/>
      </a:accent5>
      <a:accent6>
        <a:srgbClr val="901A7D"/>
      </a:accent6>
      <a:hlink>
        <a:srgbClr val="6C9C30"/>
      </a:hlink>
      <a:folHlink>
        <a:srgbClr val="9DA1A4"/>
      </a:folHlink>
    </a:clrScheme>
    <a:fontScheme name="CKW">
      <a:majorFont>
        <a:latin typeface="Gotham Office"/>
        <a:ea typeface=""/>
        <a:cs typeface=""/>
      </a:majorFont>
      <a:minorFont>
        <a:latin typeface="Gotham Offic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Clr>
            <a:schemeClr val="accent1"/>
          </a:buClr>
          <a:buFont typeface="Arial" panose="020B0604020202020204" pitchFamily="34" charset="0"/>
          <a:buChar char="•"/>
          <a:defRPr sz="1500" spc="10" dirty="0" smtClean="0">
            <a:cs typeface="Arial" pitchFamily="34" charset="0"/>
          </a:defRPr>
        </a:defPPr>
      </a:lstStyle>
    </a:txDef>
  </a:objectDefaults>
  <a:extraClrSchemeLst/>
  <a:extLst>
    <a:ext uri="{05A4C25C-085E-4340-85A3-A5531E510DB2}">
      <thm15:themeFamily xmlns:thm15="http://schemas.microsoft.com/office/thememl/2012/main" name="CKW PowerPoint Gotham.potx" id="{A3F1F72F-36C3-44ED-AB0D-D99ACE25439B}" vid="{5C3A9D11-9FA0-43B1-8299-FFA586F915CF}"/>
    </a:ext>
  </a:extLst>
</a:theme>
</file>

<file path=ppt/theme/theme9.xml><?xml version="1.0" encoding="utf-8"?>
<a:theme xmlns:a="http://schemas.openxmlformats.org/drawingml/2006/main" name="4_PowerPoint (Template neu 16_9)">
  <a:themeElements>
    <a:clrScheme name="Benutzerdefiniert 1">
      <a:dk1>
        <a:srgbClr val="000000"/>
      </a:dk1>
      <a:lt1>
        <a:srgbClr val="FFFFFF"/>
      </a:lt1>
      <a:dk2>
        <a:srgbClr val="6C9C30"/>
      </a:dk2>
      <a:lt2>
        <a:srgbClr val="DBDFDB"/>
      </a:lt2>
      <a:accent1>
        <a:srgbClr val="BCCF02"/>
      </a:accent1>
      <a:accent2>
        <a:srgbClr val="6C9C30"/>
      </a:accent2>
      <a:accent3>
        <a:srgbClr val="A7B805"/>
      </a:accent3>
      <a:accent4>
        <a:srgbClr val="FDC300"/>
      </a:accent4>
      <a:accent5>
        <a:srgbClr val="0099DB"/>
      </a:accent5>
      <a:accent6>
        <a:srgbClr val="901A7D"/>
      </a:accent6>
      <a:hlink>
        <a:srgbClr val="6C9C30"/>
      </a:hlink>
      <a:folHlink>
        <a:srgbClr val="9DA1A4"/>
      </a:folHlink>
    </a:clrScheme>
    <a:fontScheme name="CKW">
      <a:majorFont>
        <a:latin typeface="Gotham Office"/>
        <a:ea typeface=""/>
        <a:cs typeface=""/>
      </a:majorFont>
      <a:minorFont>
        <a:latin typeface="Gotham Offic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Clr>
            <a:schemeClr val="accent1"/>
          </a:buClr>
          <a:buFont typeface="Arial" panose="020B0604020202020204" pitchFamily="34" charset="0"/>
          <a:buChar char="•"/>
          <a:defRPr sz="1500" spc="10" dirty="0" smtClean="0">
            <a:cs typeface="Arial" pitchFamily="34" charset="0"/>
          </a:defRPr>
        </a:defPPr>
      </a:lstStyle>
    </a:txDef>
  </a:objectDefaults>
  <a:extraClrSchemeLst/>
  <a:extLst>
    <a:ext uri="{05A4C25C-085E-4340-85A3-A5531E510DB2}">
      <thm15:themeFamily xmlns:thm15="http://schemas.microsoft.com/office/thememl/2012/main" name="20241106_CKW_Endorsement_Powerpoint_Vorlage" id="{0F89883A-9547-C24E-8438-1E9E846D23C6}" vid="{0DC5DC8A-F4DF-6345-9DF2-EFC84571F99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30F12B16BCA744B741234B761B3B79" ma:contentTypeVersion="13" ma:contentTypeDescription="Create a new document." ma:contentTypeScope="" ma:versionID="afee5a1e952903d7c7a89d35684b625c">
  <xsd:schema xmlns:xsd="http://www.w3.org/2001/XMLSchema" xmlns:xs="http://www.w3.org/2001/XMLSchema" xmlns:p="http://schemas.microsoft.com/office/2006/metadata/properties" xmlns:ns2="4a7566b4-4a08-4eaa-a88d-0fc9e3f177c5" xmlns:ns3="0581ee56-6a62-4e7a-a24d-bb94654bc385" targetNamespace="http://schemas.microsoft.com/office/2006/metadata/properties" ma:root="true" ma:fieldsID="410874ff757c5fd4ed63077f743a6492" ns2:_="" ns3:_="">
    <xsd:import namespace="4a7566b4-4a08-4eaa-a88d-0fc9e3f177c5"/>
    <xsd:import namespace="0581ee56-6a62-4e7a-a24d-bb94654bc38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566b4-4a08-4eaa-a88d-0fc9e3f17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36aa56f-c91a-4181-a3f6-9c8ab2f0eed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81ee56-6a62-4e7a-a24d-bb94654bc38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b3ebe41-d465-4096-b472-6240e3e6bc64}" ma:internalName="TaxCatchAll" ma:showField="CatchAllData" ma:web="0581ee56-6a62-4e7a-a24d-bb94654bc3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581ee56-6a62-4e7a-a24d-bb94654bc385" xsi:nil="true"/>
    <lcf76f155ced4ddcb4097134ff3c332f xmlns="4a7566b4-4a08-4eaa-a88d-0fc9e3f177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39DDF2-4E49-4818-9F5A-7844DBBEC0F5}">
  <ds:schemaRefs>
    <ds:schemaRef ds:uri="0581ee56-6a62-4e7a-a24d-bb94654bc385"/>
    <ds:schemaRef ds:uri="4a7566b4-4a08-4eaa-a88d-0fc9e3f177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0BFA3E-D97A-4DB3-878A-EBBD4A578E5B}">
  <ds:schemaRefs>
    <ds:schemaRef ds:uri="http://schemas.microsoft.com/sharepoint/v3/contenttype/forms"/>
  </ds:schemaRefs>
</ds:datastoreItem>
</file>

<file path=customXml/itemProps3.xml><?xml version="1.0" encoding="utf-8"?>
<ds:datastoreItem xmlns:ds="http://schemas.openxmlformats.org/officeDocument/2006/customXml" ds:itemID="{04871BC0-E25B-4F73-B2CB-3DB19909D41D}">
  <ds:schemaRefs>
    <ds:schemaRef ds:uri="0581ee56-6a62-4e7a-a24d-bb94654bc385"/>
    <ds:schemaRef ds:uri="http://purl.org/dc/terms/"/>
    <ds:schemaRef ds:uri="http://www.w3.org/XML/1998/namespace"/>
    <ds:schemaRef ds:uri="http://purl.org/dc/elements/1.1/"/>
    <ds:schemaRef ds:uri="http://schemas.microsoft.com/office/infopath/2007/PartnerControl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4a7566b4-4a08-4eaa-a88d-0fc9e3f177c5"/>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1514</Words>
  <Application>Microsoft Office PowerPoint</Application>
  <PresentationFormat>Bildschirmpräsentation (16:9)</PresentationFormat>
  <Paragraphs>293</Paragraphs>
  <Slides>32</Slides>
  <Notes>6</Notes>
  <HiddenSlides>0</HiddenSlides>
  <MMClips>0</MMClips>
  <ScaleCrop>false</ScaleCrop>
  <HeadingPairs>
    <vt:vector size="8" baseType="variant">
      <vt:variant>
        <vt:lpstr>Verwendete Schriftarten</vt:lpstr>
      </vt:variant>
      <vt:variant>
        <vt:i4>8</vt:i4>
      </vt:variant>
      <vt:variant>
        <vt:lpstr>Design</vt:lpstr>
      </vt:variant>
      <vt:variant>
        <vt:i4>10</vt:i4>
      </vt:variant>
      <vt:variant>
        <vt:lpstr>Eingebettete OLE-Server</vt:lpstr>
      </vt:variant>
      <vt:variant>
        <vt:i4>2</vt:i4>
      </vt:variant>
      <vt:variant>
        <vt:lpstr>Folientitel</vt:lpstr>
      </vt:variant>
      <vt:variant>
        <vt:i4>32</vt:i4>
      </vt:variant>
    </vt:vector>
  </HeadingPairs>
  <TitlesOfParts>
    <vt:vector size="52" baseType="lpstr">
      <vt:lpstr>Arial</vt:lpstr>
      <vt:lpstr>Calibri</vt:lpstr>
      <vt:lpstr>Gotham Bold</vt:lpstr>
      <vt:lpstr>Gotham Book</vt:lpstr>
      <vt:lpstr>Gotham Light</vt:lpstr>
      <vt:lpstr>Gotham Office</vt:lpstr>
      <vt:lpstr>Gotham Office Regular</vt:lpstr>
      <vt:lpstr>Wingdings</vt:lpstr>
      <vt:lpstr>PowerPoint (Template neu 16_9)</vt:lpstr>
      <vt:lpstr>6_PowerPoint (Template neu 16_9)</vt:lpstr>
      <vt:lpstr>1_PowerPoint (Template neu 16_9)</vt:lpstr>
      <vt:lpstr>10_PowerPoint (Template neu 16_9)</vt:lpstr>
      <vt:lpstr>5_PowerPoint (Template neu 16_9)</vt:lpstr>
      <vt:lpstr>2_PowerPoint (Template neu 16_9)</vt:lpstr>
      <vt:lpstr>3_PowerPoint (Template neu 16_9)</vt:lpstr>
      <vt:lpstr>7_PowerPoint (Template neu 16_9)</vt:lpstr>
      <vt:lpstr>4_PowerPoint (Template neu 16_9)</vt:lpstr>
      <vt:lpstr>8_PowerPoint (Template neu 16_9)</vt:lpstr>
      <vt:lpstr>think-cell Folie</vt:lpstr>
      <vt:lpstr>Worksheet</vt:lpstr>
      <vt:lpstr>Solarstrom  gemeinsam nutzen </vt:lpstr>
      <vt:lpstr>Stromtarife: Wo stehen wir aktuell?</vt:lpstr>
      <vt:lpstr>Was verändert sich per 2026?</vt:lpstr>
      <vt:lpstr>PowerPoint-Präsentation</vt:lpstr>
      <vt:lpstr>PowerPoint-Präsentation</vt:lpstr>
      <vt:lpstr>PowerPoint-Präsentation</vt:lpstr>
      <vt:lpstr>PV-Ausbau geht voran</vt:lpstr>
      <vt:lpstr>Verteilnetzbetreiber nach PV-Leistung</vt:lpstr>
      <vt:lpstr>Entwicklung der Rückliefervergütung</vt:lpstr>
      <vt:lpstr>«Duck Curve» wird immer ausgeprägter</vt:lpstr>
      <vt:lpstr>Heutiges System setzt falsche Anreize</vt:lpstr>
      <vt:lpstr>Was heisst das für die Zukunft?</vt:lpstr>
      <vt:lpstr>Was heisst das für die Zukunft</vt:lpstr>
      <vt:lpstr>Strom lokal verbrauchen</vt:lpstr>
      <vt:lpstr>Virtueller ZEV in Kürze</vt:lpstr>
      <vt:lpstr>Vorteile eines vZEV</vt:lpstr>
      <vt:lpstr>Was heisst das konkret?</vt:lpstr>
      <vt:lpstr>Einen vZEV gründen (I)</vt:lpstr>
      <vt:lpstr>Einen vZEV gründen (II)</vt:lpstr>
      <vt:lpstr>Einen vZEV gründen (III)</vt:lpstr>
      <vt:lpstr>Abrechnen im vZEV (I)</vt:lpstr>
      <vt:lpstr>Abrechnen im vZEV (II)</vt:lpstr>
      <vt:lpstr>Abrechnen im vZEV (III)</vt:lpstr>
      <vt:lpstr>Strom einspeisen</vt:lpstr>
      <vt:lpstr>Welche Kosten fallen an?</vt:lpstr>
      <vt:lpstr>Wichtig zu wissen!</vt:lpstr>
      <vt:lpstr>Ausblick</vt:lpstr>
      <vt:lpstr>Was heisst das konkret?</vt:lpstr>
      <vt:lpstr>Wichtig zu wissen!</vt:lpstr>
      <vt:lpstr>Weitere Informationen</vt:lpstr>
      <vt:lpstr>Fragen und Diskussion</vt:lpstr>
      <vt:lpstr>PowerPoint-Präsentation</vt:lpstr>
    </vt:vector>
  </TitlesOfParts>
  <Company>Centralschweizerische Kraftwerke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Schärer Simon CKW</dc:creator>
  <cp:lastModifiedBy>Müller Ursula</cp:lastModifiedBy>
  <cp:revision>2</cp:revision>
  <dcterms:created xsi:type="dcterms:W3CDTF">2024-01-22T14:24:29Z</dcterms:created>
  <dcterms:modified xsi:type="dcterms:W3CDTF">2025-09-24T09:32:53Z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ediaServiceImageTags">
    <vt:lpwstr/>
  </property>
  <property fmtid="{D5CDD505-2E9C-101B-9397-08002B2CF9AE}" pid="4" name="ContentTypeId">
    <vt:lpwstr>0x0101004330F12B16BCA744B741234B761B3B79</vt:lpwstr>
  </property>
</Properties>
</file>