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6"/>
  </p:notesMasterIdLst>
  <p:handoutMasterIdLst>
    <p:handoutMasterId r:id="rId37"/>
  </p:handoutMasterIdLst>
  <p:sldIdLst>
    <p:sldId id="284" r:id="rId5"/>
    <p:sldId id="11689" r:id="rId6"/>
    <p:sldId id="11690" r:id="rId7"/>
    <p:sldId id="5143" r:id="rId8"/>
    <p:sldId id="11692" r:id="rId9"/>
    <p:sldId id="300" r:id="rId10"/>
    <p:sldId id="11704" r:id="rId11"/>
    <p:sldId id="5191" r:id="rId12"/>
    <p:sldId id="435" r:id="rId13"/>
    <p:sldId id="461" r:id="rId14"/>
    <p:sldId id="463" r:id="rId15"/>
    <p:sldId id="11705" r:id="rId16"/>
    <p:sldId id="464" r:id="rId17"/>
    <p:sldId id="5174" r:id="rId18"/>
    <p:sldId id="475" r:id="rId19"/>
    <p:sldId id="11710" r:id="rId20"/>
    <p:sldId id="11706" r:id="rId21"/>
    <p:sldId id="439" r:id="rId22"/>
    <p:sldId id="5179" r:id="rId23"/>
    <p:sldId id="5176" r:id="rId24"/>
    <p:sldId id="5177" r:id="rId25"/>
    <p:sldId id="11707" r:id="rId26"/>
    <p:sldId id="11708" r:id="rId27"/>
    <p:sldId id="11709" r:id="rId28"/>
    <p:sldId id="5193" r:id="rId29"/>
    <p:sldId id="11693" r:id="rId30"/>
    <p:sldId id="5180" r:id="rId31"/>
    <p:sldId id="5181" r:id="rId32"/>
    <p:sldId id="5187" r:id="rId33"/>
    <p:sldId id="11695" r:id="rId34"/>
    <p:sldId id="11699"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B27B88-135B-9EAC-1E1A-08AB05AA1F5C}" name="Nils Huber" initials="NH" userId="S::nils.huber@e4plus.ch::57faa45d-7b1d-4692-a8ec-e3137ea0e8c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8ACCC"/>
    <a:srgbClr val="B25A9A"/>
    <a:srgbClr val="FEF48B"/>
    <a:srgbClr val="F2BF81"/>
    <a:srgbClr val="D8E482"/>
    <a:srgbClr val="B1C905"/>
    <a:srgbClr val="A2BC94"/>
    <a:srgbClr val="CEE7F0"/>
    <a:srgbClr val="82A4C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693" autoAdjust="0"/>
  </p:normalViewPr>
  <p:slideViewPr>
    <p:cSldViewPr showGuides="1">
      <p:cViewPr varScale="1">
        <p:scale>
          <a:sx n="135" d="100"/>
          <a:sy n="135" d="100"/>
        </p:scale>
        <p:origin x="1292" y="64"/>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5" d="100"/>
          <a:sy n="115" d="100"/>
        </p:scale>
        <p:origin x="5076"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24.09.2025</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64704" y="899592"/>
            <a:ext cx="5560412" cy="3127732"/>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712000"/>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712000"/>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dirty="0"/>
          </a:p>
        </p:txBody>
      </p:sp>
      <p:sp>
        <p:nvSpPr>
          <p:cNvPr id="16" name="Notizenplatzhalter 15"/>
          <p:cNvSpPr>
            <a:spLocks noGrp="1"/>
          </p:cNvSpPr>
          <p:nvPr>
            <p:ph type="body" sz="quarter" idx="3"/>
          </p:nvPr>
        </p:nvSpPr>
        <p:spPr>
          <a:xfrm>
            <a:off x="773424" y="4283968"/>
            <a:ext cx="5560412" cy="424847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24.09.2025</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FB355-B251-56CD-3878-35E384C9D26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266B9C8-BDDC-CC30-AC9E-93572840E113}"/>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DED13F5A-F8FA-D05C-7C05-D259B9516B6A}"/>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459B0F03-7C0B-BA59-35C9-8F140B91AF36}"/>
              </a:ext>
            </a:extLst>
          </p:cNvPr>
          <p:cNvSpPr>
            <a:spLocks noGrp="1"/>
          </p:cNvSpPr>
          <p:nvPr>
            <p:ph type="sldNum" sz="quarter" idx="5"/>
          </p:nvPr>
        </p:nvSpPr>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362819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pPr marL="171450" indent="-171450">
              <a:buFontTx/>
              <a:buChar char="-"/>
            </a:pPr>
            <a:r>
              <a:rPr lang="de-CH" dirty="0"/>
              <a:t>Ost-West</a:t>
            </a:r>
          </a:p>
          <a:p>
            <a:pPr marL="171450" indent="-171450">
              <a:buFontTx/>
              <a:buChar char="-"/>
            </a:pPr>
            <a:r>
              <a:rPr lang="de-CH" dirty="0"/>
              <a:t>Mind. 30 cm über Substrat</a:t>
            </a:r>
          </a:p>
          <a:p>
            <a:pPr marL="171450" indent="-171450">
              <a:buFontTx/>
              <a:buChar char="-"/>
            </a:pPr>
            <a:r>
              <a:rPr lang="de-CH" dirty="0"/>
              <a:t>Abstände für Wartungsgänge und tiefe Kanten mind. 10 cm</a:t>
            </a:r>
          </a:p>
        </p:txBody>
      </p:sp>
      <p:sp>
        <p:nvSpPr>
          <p:cNvPr id="4" name="Foliennummernplatzhalter 3"/>
          <p:cNvSpPr>
            <a:spLocks noGrp="1"/>
          </p:cNvSpPr>
          <p:nvPr>
            <p:ph type="sldNum" sz="quarter" idx="5"/>
          </p:nvPr>
        </p:nvSpPr>
        <p:spPr/>
        <p:txBody>
          <a:bodyPr/>
          <a:lstStyle/>
          <a:p>
            <a:fld id="{83C81C81-E364-4366-A610-2DB15FF98538}" type="slidenum">
              <a:rPr lang="de-CH" smtClean="0"/>
              <a:pPr/>
              <a:t>16</a:t>
            </a:fld>
            <a:endParaRPr lang="de-CH" dirty="0"/>
          </a:p>
        </p:txBody>
      </p:sp>
    </p:spTree>
    <p:extLst>
      <p:ext uri="{BB962C8B-B14F-4D97-AF65-F5344CB8AC3E}">
        <p14:creationId xmlns:p14="http://schemas.microsoft.com/office/powerpoint/2010/main" val="1131276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r>
              <a:rPr lang="de-CH" dirty="0"/>
              <a:t>Selbstständige erste</a:t>
            </a:r>
            <a:r>
              <a:rPr lang="de-CH" baseline="0" dirty="0"/>
              <a:t> Grobabschätzung einer PV-Anlage möglich.</a:t>
            </a:r>
          </a:p>
          <a:p>
            <a:pPr>
              <a:buFont typeface="Wingdings" panose="05000000000000000000" pitchFamily="2" charset="2"/>
              <a:buChar char="Ø"/>
            </a:pPr>
            <a:r>
              <a:rPr lang="de-CH" sz="1200" dirty="0"/>
              <a:t>Anlagegrösse</a:t>
            </a:r>
          </a:p>
          <a:p>
            <a:pPr>
              <a:buFont typeface="Wingdings" panose="05000000000000000000" pitchFamily="2" charset="2"/>
              <a:buChar char="Ø"/>
            </a:pPr>
            <a:r>
              <a:rPr lang="de-CH" sz="1200" dirty="0"/>
              <a:t>Gesamtstromproduktion</a:t>
            </a:r>
          </a:p>
          <a:p>
            <a:pPr>
              <a:buFont typeface="Wingdings" panose="05000000000000000000" pitchFamily="2" charset="2"/>
              <a:buChar char="Ø"/>
            </a:pPr>
            <a:r>
              <a:rPr lang="de-CH" sz="1200" dirty="0"/>
              <a:t>Eigenverbrauchsanteil</a:t>
            </a:r>
          </a:p>
          <a:p>
            <a:pPr>
              <a:buFont typeface="Wingdings" panose="05000000000000000000" pitchFamily="2" charset="2"/>
              <a:buChar char="Ø"/>
            </a:pPr>
            <a:r>
              <a:rPr lang="de-CH" sz="1200" dirty="0"/>
              <a:t>Kosten</a:t>
            </a:r>
          </a:p>
          <a:p>
            <a:pPr>
              <a:buFont typeface="Wingdings" panose="05000000000000000000" pitchFamily="2" charset="2"/>
              <a:buChar char="Ø"/>
            </a:pPr>
            <a:r>
              <a:rPr lang="de-CH" sz="1200" dirty="0"/>
              <a:t>Amortisationszeit</a:t>
            </a:r>
          </a:p>
          <a:p>
            <a:endParaRPr lang="de-CH" dirty="0"/>
          </a:p>
        </p:txBody>
      </p:sp>
      <p:sp>
        <p:nvSpPr>
          <p:cNvPr id="4" name="Foliennummernplatzhalter 3"/>
          <p:cNvSpPr>
            <a:spLocks noGrp="1"/>
          </p:cNvSpPr>
          <p:nvPr>
            <p:ph type="sldNum" sz="quarter" idx="10"/>
          </p:nvPr>
        </p:nvSpPr>
        <p:spPr/>
        <p:txBody>
          <a:bodyPr/>
          <a:lstStyle/>
          <a:p>
            <a:fld id="{0837A9E5-0DCD-4564-9B01-E8FCB6620A31}" type="slidenum">
              <a:rPr lang="de-CH" smtClean="0"/>
              <a:t>18</a:t>
            </a:fld>
            <a:endParaRPr lang="de-CH"/>
          </a:p>
        </p:txBody>
      </p:sp>
    </p:spTree>
    <p:extLst>
      <p:ext uri="{BB962C8B-B14F-4D97-AF65-F5344CB8AC3E}">
        <p14:creationId xmlns:p14="http://schemas.microsoft.com/office/powerpoint/2010/main" val="3911929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30</a:t>
            </a:fld>
            <a:endParaRPr lang="de-CH" dirty="0"/>
          </a:p>
        </p:txBody>
      </p:sp>
    </p:spTree>
    <p:extLst>
      <p:ext uri="{BB962C8B-B14F-4D97-AF65-F5344CB8AC3E}">
        <p14:creationId xmlns:p14="http://schemas.microsoft.com/office/powerpoint/2010/main" val="172322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4</a:t>
            </a:fld>
            <a:endParaRPr lang="de-CH" dirty="0"/>
          </a:p>
        </p:txBody>
      </p:sp>
    </p:spTree>
    <p:extLst>
      <p:ext uri="{BB962C8B-B14F-4D97-AF65-F5344CB8AC3E}">
        <p14:creationId xmlns:p14="http://schemas.microsoft.com/office/powerpoint/2010/main" val="151270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EC47A-836D-1024-966E-923C28D8622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0E43D40-CD9A-8544-1113-F56C63C31954}"/>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C089D362-4A50-3084-3B62-C3EF1756A283}"/>
              </a:ext>
            </a:extLst>
          </p:cNvPr>
          <p:cNvSpPr>
            <a:spLocks noGrp="1"/>
          </p:cNvSpPr>
          <p:nvPr>
            <p:ph type="body" idx="1"/>
          </p:nvPr>
        </p:nvSpPr>
        <p:spPr/>
        <p:txBody>
          <a:bodyPr/>
          <a:lstStyle/>
          <a:p>
            <a:r>
              <a:rPr lang="de-CH" dirty="0"/>
              <a:t>100 – 2000 TWh (CH 60 TWh)</a:t>
            </a:r>
          </a:p>
          <a:p>
            <a:endParaRPr lang="de-CH" dirty="0"/>
          </a:p>
          <a:p>
            <a:r>
              <a:rPr lang="de-CH" dirty="0"/>
              <a:t>Wasser 60 Jahre</a:t>
            </a:r>
          </a:p>
          <a:p>
            <a:r>
              <a:rPr lang="de-CH" dirty="0"/>
              <a:t>Kohle 40 Jahre</a:t>
            </a:r>
          </a:p>
          <a:p>
            <a:r>
              <a:rPr lang="de-CH" dirty="0"/>
              <a:t>Atom 20 Jahre</a:t>
            </a:r>
          </a:p>
          <a:p>
            <a:r>
              <a:rPr lang="de-CH" dirty="0"/>
              <a:t>Solar 10 Jahre</a:t>
            </a:r>
          </a:p>
        </p:txBody>
      </p:sp>
      <p:sp>
        <p:nvSpPr>
          <p:cNvPr id="4" name="Foliennummernplatzhalter 3">
            <a:extLst>
              <a:ext uri="{FF2B5EF4-FFF2-40B4-BE49-F238E27FC236}">
                <a16:creationId xmlns:a16="http://schemas.microsoft.com/office/drawing/2014/main" id="{70FF9276-30D0-ACEE-5B8A-6CADF1BE0FA3}"/>
              </a:ext>
            </a:extLst>
          </p:cNvPr>
          <p:cNvSpPr>
            <a:spLocks noGrp="1"/>
          </p:cNvSpPr>
          <p:nvPr>
            <p:ph type="sldNum" sz="quarter" idx="5"/>
          </p:nvPr>
        </p:nvSpPr>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304156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r>
              <a:rPr lang="de-CH" dirty="0"/>
              <a:t>Dieser Abschnitt behandelt die vielfältigen Chancen, die Photovoltaik für die Umwelt und die Energieversorgung bietet. Es wird erläutert, wie PV-Anlagen zur Reduzierung des CO2-Ausstoßes und zur Förderung einer nachhaltigen Energienutzung beitragen können.</a:t>
            </a:r>
          </a:p>
          <a:p>
            <a:pPr marL="171450" indent="-171450">
              <a:buFontTx/>
              <a:buChar char="-"/>
            </a:pPr>
            <a:r>
              <a:rPr lang="de-CH" dirty="0"/>
              <a:t>Nach Wasserkraft erneuerbare Energie mit grösstem Potenzial in der Schweiz</a:t>
            </a:r>
          </a:p>
          <a:p>
            <a:pPr marL="171450" indent="-171450">
              <a:buFontTx/>
              <a:buChar char="-"/>
            </a:pPr>
            <a:r>
              <a:rPr lang="de-CH" dirty="0"/>
              <a:t>Günstige Technologie</a:t>
            </a:r>
          </a:p>
          <a:p>
            <a:pPr marL="171450" indent="-171450">
              <a:buFontTx/>
              <a:buChar char="-"/>
            </a:pPr>
            <a:r>
              <a:rPr lang="de-CH" dirty="0"/>
              <a:t>Mehrfachnutzen bei Integration in Gebäude (Aktive Gebäudehülle)</a:t>
            </a:r>
          </a:p>
          <a:p>
            <a:pPr marL="171450" indent="-171450">
              <a:buFontTx/>
              <a:buChar char="-"/>
            </a:pPr>
            <a:r>
              <a:rPr lang="de-CH" dirty="0"/>
              <a:t>Dezentrale Produktion möglich (Am Standort des Verbrauchs)</a:t>
            </a:r>
          </a:p>
        </p:txBody>
      </p:sp>
      <p:sp>
        <p:nvSpPr>
          <p:cNvPr id="4" name="Foliennummernplatzhalter 3"/>
          <p:cNvSpPr>
            <a:spLocks noGrp="1"/>
          </p:cNvSpPr>
          <p:nvPr>
            <p:ph type="sldNum" sz="quarter" idx="5"/>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310251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8</a:t>
            </a:fld>
            <a:endParaRPr lang="de-CH" dirty="0"/>
          </a:p>
        </p:txBody>
      </p:sp>
    </p:spTree>
    <p:extLst>
      <p:ext uri="{BB962C8B-B14F-4D97-AF65-F5344CB8AC3E}">
        <p14:creationId xmlns:p14="http://schemas.microsoft.com/office/powerpoint/2010/main" val="274269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r>
              <a:rPr lang="de-CH" dirty="0"/>
              <a:t>Erste Abschätzung Potenzial Dach- und Fassadenflächen.</a:t>
            </a:r>
          </a:p>
        </p:txBody>
      </p:sp>
      <p:sp>
        <p:nvSpPr>
          <p:cNvPr id="4" name="Foliennummernplatzhalter 3"/>
          <p:cNvSpPr>
            <a:spLocks noGrp="1"/>
          </p:cNvSpPr>
          <p:nvPr>
            <p:ph type="sldNum" sz="quarter" idx="10"/>
          </p:nvPr>
        </p:nvSpPr>
        <p:spPr/>
        <p:txBody>
          <a:bodyPr/>
          <a:lstStyle/>
          <a:p>
            <a:fld id="{0837A9E5-0DCD-4564-9B01-E8FCB6620A31}" type="slidenum">
              <a:rPr lang="de-CH" smtClean="0"/>
              <a:t>9</a:t>
            </a:fld>
            <a:endParaRPr lang="de-CH"/>
          </a:p>
        </p:txBody>
      </p:sp>
    </p:spTree>
    <p:extLst>
      <p:ext uri="{BB962C8B-B14F-4D97-AF65-F5344CB8AC3E}">
        <p14:creationId xmlns:p14="http://schemas.microsoft.com/office/powerpoint/2010/main" val="1805523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837A9E5-0DCD-4564-9B01-E8FCB6620A31}" type="slidenum">
              <a:rPr lang="de-CH" smtClean="0"/>
              <a:t>10</a:t>
            </a:fld>
            <a:endParaRPr lang="de-CH"/>
          </a:p>
        </p:txBody>
      </p:sp>
    </p:spTree>
    <p:extLst>
      <p:ext uri="{BB962C8B-B14F-4D97-AF65-F5344CB8AC3E}">
        <p14:creationId xmlns:p14="http://schemas.microsoft.com/office/powerpoint/2010/main" val="1417972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837A9E5-0DCD-4564-9B01-E8FCB6620A31}" type="slidenum">
              <a:rPr lang="de-CH" smtClean="0"/>
              <a:t>11</a:t>
            </a:fld>
            <a:endParaRPr lang="de-CH"/>
          </a:p>
        </p:txBody>
      </p:sp>
    </p:spTree>
    <p:extLst>
      <p:ext uri="{BB962C8B-B14F-4D97-AF65-F5344CB8AC3E}">
        <p14:creationId xmlns:p14="http://schemas.microsoft.com/office/powerpoint/2010/main" val="203365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Wenn keine öffentlichen oder privaten Interessen betroffen sind (Ortsbildschutz, Schutzobjekt, Schutzzonen),kann eine Solaranlage an einem Gebäude ohne Baubewilligung erstellt werden, sofern die Gestaltungskriterien (Kapitel 3) eingehalten werden. Dasselbe gilt für Freiflächenanlagen bis 20m2. Beachten Sie hierzu die detaillierten Erläuterungen im Anhang (Punkte 1und 2).</a:t>
            </a:r>
          </a:p>
          <a:p>
            <a:r>
              <a:rPr lang="de-CH" sz="1200" kern="1200" dirty="0">
                <a:solidFill>
                  <a:schemeClr val="tx1"/>
                </a:solidFill>
                <a:effectLst/>
                <a:latin typeface="+mn-lt"/>
                <a:ea typeface="+mn-ea"/>
                <a:cs typeface="+mn-cs"/>
              </a:rPr>
              <a:t>Anlagen mit mehr als 20m2 Fläche müssen spätestens 20 Tage vor Baubeginn der zuständigen Behörde (Gemeinde) gemeldet werden. Aus Gründen der Rechtssicherheit wird eine Meldung auch bei kleineren Anlagen empfohlen.</a:t>
            </a:r>
            <a:endParaRPr lang="de-CH" dirty="0"/>
          </a:p>
        </p:txBody>
      </p:sp>
      <p:sp>
        <p:nvSpPr>
          <p:cNvPr id="4" name="Foliennummernplatzhalter 3"/>
          <p:cNvSpPr>
            <a:spLocks noGrp="1"/>
          </p:cNvSpPr>
          <p:nvPr>
            <p:ph type="sldNum" sz="quarter" idx="10"/>
          </p:nvPr>
        </p:nvSpPr>
        <p:spPr/>
        <p:txBody>
          <a:bodyPr/>
          <a:lstStyle/>
          <a:p>
            <a:fld id="{0837A9E5-0DCD-4564-9B01-E8FCB6620A31}" type="slidenum">
              <a:rPr lang="de-CH" smtClean="0"/>
              <a:t>15</a:t>
            </a:fld>
            <a:endParaRPr lang="de-CH"/>
          </a:p>
        </p:txBody>
      </p:sp>
    </p:spTree>
    <p:extLst>
      <p:ext uri="{BB962C8B-B14F-4D97-AF65-F5344CB8AC3E}">
        <p14:creationId xmlns:p14="http://schemas.microsoft.com/office/powerpoint/2010/main" val="2737067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5" name="Grafik 14" descr="Ein Bild, das Nebel, Screenshot, Design enthält.">
            <a:extLst>
              <a:ext uri="{FF2B5EF4-FFF2-40B4-BE49-F238E27FC236}">
                <a16:creationId xmlns:a16="http://schemas.microsoft.com/office/drawing/2014/main" id="{1D151EAB-E0A9-E678-91DA-A5FC988A10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182" y="146973"/>
            <a:ext cx="11845636" cy="6500553"/>
          </a:xfrm>
          <a:prstGeom prst="rect">
            <a:avLst/>
          </a:prstGeom>
        </p:spPr>
      </p:pic>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a:off x="863600" y="4236143"/>
            <a:ext cx="1271960" cy="216024"/>
          </a:xfrm>
        </p:spPr>
        <p:txBody>
          <a:bodyPr/>
          <a:lstStyle>
            <a:lvl1pPr algn="l">
              <a:defRPr sz="1400">
                <a:solidFill>
                  <a:schemeClr val="tx2"/>
                </a:solidFill>
              </a:defRPr>
            </a:lvl1pPr>
          </a:lstStyle>
          <a:p>
            <a:r>
              <a:rPr lang="de-DE"/>
              <a:t>23.09.2025</a:t>
            </a:r>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a:off x="1415420" y="6749626"/>
            <a:ext cx="2340320" cy="108373"/>
          </a:xfrm>
        </p:spPr>
        <p:txBody>
          <a:bodyPr/>
          <a:lstStyle>
            <a:lvl1pPr>
              <a:defRPr sz="500">
                <a:solidFill>
                  <a:schemeClr val="bg1"/>
                </a:solidFill>
              </a:defRPr>
            </a:lvl1pPr>
          </a:lstStyle>
          <a:p>
            <a:r>
              <a:rPr lang="nl-NL"/>
              <a:t>Energie-Apéro Root</a:t>
            </a:r>
            <a:endParaRPr lang="de-CH" dirty="0"/>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a:off x="10776520" y="6777372"/>
            <a:ext cx="372357" cy="80628"/>
          </a:xfrm>
        </p:spPr>
        <p:txBody>
          <a:bodyPr/>
          <a:lstStyle>
            <a:lvl1pPr>
              <a:defRPr sz="500">
                <a:solidFill>
                  <a:schemeClr val="bg1"/>
                </a:solidFill>
              </a:defRPr>
            </a:lvl1pPr>
          </a:lstStyle>
          <a:p>
            <a:fld id="{442AD375-037F-43D0-B059-5172DA06796A}" type="slidenum">
              <a:rPr lang="de-CH" smtClean="0"/>
              <a:pPr/>
              <a:t>‹Nr.›</a:t>
            </a:fld>
            <a:endParaRPr lang="de-CH" dirty="0"/>
          </a:p>
        </p:txBody>
      </p:sp>
      <p:sp>
        <p:nvSpPr>
          <p:cNvPr id="2" name="Titel 1"/>
          <p:cNvSpPr>
            <a:spLocks noGrp="1"/>
          </p:cNvSpPr>
          <p:nvPr>
            <p:ph type="ctrTitle" hasCustomPrompt="1"/>
          </p:nvPr>
        </p:nvSpPr>
        <p:spPr>
          <a:xfrm>
            <a:off x="868204" y="3206473"/>
            <a:ext cx="9801847" cy="454474"/>
          </a:xfrm>
        </p:spPr>
        <p:txBody>
          <a:bodyPr anchor="t"/>
          <a:lstStyle>
            <a:lvl1pPr algn="l">
              <a:defRPr sz="2800"/>
            </a:lvl1pPr>
          </a:lstStyle>
          <a:p>
            <a:r>
              <a:rPr lang="de-CH" dirty="0"/>
              <a:t>Titel hinzufügen</a:t>
            </a:r>
          </a:p>
        </p:txBody>
      </p:sp>
      <p:sp>
        <p:nvSpPr>
          <p:cNvPr id="3" name="Untertitel 2"/>
          <p:cNvSpPr>
            <a:spLocks noGrp="1"/>
          </p:cNvSpPr>
          <p:nvPr>
            <p:ph type="subTitle" idx="1" hasCustomPrompt="1"/>
          </p:nvPr>
        </p:nvSpPr>
        <p:spPr>
          <a:xfrm>
            <a:off x="868322" y="2520630"/>
            <a:ext cx="5695729" cy="483654"/>
          </a:xfrm>
        </p:spPr>
        <p:txBody>
          <a:bodyPr anchor="b"/>
          <a:lstStyle>
            <a:lvl1pPr marL="0" indent="0" algn="l">
              <a:buNone/>
              <a:defRPr sz="1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dirty="0"/>
              <a:t>Übertitel hinzufügen</a:t>
            </a:r>
          </a:p>
        </p:txBody>
      </p:sp>
      <p:pic>
        <p:nvPicPr>
          <p:cNvPr id="13" name="Grafik 12">
            <a:extLst>
              <a:ext uri="{FF2B5EF4-FFF2-40B4-BE49-F238E27FC236}">
                <a16:creationId xmlns:a16="http://schemas.microsoft.com/office/drawing/2014/main" id="{2E295DB3-DCD1-24BD-F274-70190E9CBC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8877" y="384505"/>
            <a:ext cx="407756" cy="1350000"/>
          </a:xfrm>
          <a:prstGeom prst="rect">
            <a:avLst/>
          </a:prstGeom>
        </p:spPr>
      </p:pic>
      <p:sp>
        <p:nvSpPr>
          <p:cNvPr id="18" name="Textplatzhalter 17">
            <a:extLst>
              <a:ext uri="{FF2B5EF4-FFF2-40B4-BE49-F238E27FC236}">
                <a16:creationId xmlns:a16="http://schemas.microsoft.com/office/drawing/2014/main" id="{0575CF63-2291-2B24-633D-0B32EEC3AC5D}"/>
              </a:ext>
            </a:extLst>
          </p:cNvPr>
          <p:cNvSpPr>
            <a:spLocks noGrp="1"/>
          </p:cNvSpPr>
          <p:nvPr>
            <p:ph type="body" sz="quarter" idx="13" hasCustomPrompt="1"/>
          </p:nvPr>
        </p:nvSpPr>
        <p:spPr>
          <a:xfrm>
            <a:off x="868205" y="4018642"/>
            <a:ext cx="5695846" cy="216024"/>
          </a:xfrm>
        </p:spPr>
        <p:txBody>
          <a:bodyPr/>
          <a:lstStyle>
            <a:lvl1pPr>
              <a:lnSpc>
                <a:spcPct val="100000"/>
              </a:lnSpc>
              <a:defRPr sz="1400">
                <a:solidFill>
                  <a:schemeClr val="tx2"/>
                </a:solidFill>
              </a:defRPr>
            </a:lvl1pPr>
            <a:lvl2pPr>
              <a:defRPr sz="1400"/>
            </a:lvl2pPr>
            <a:lvl3pPr>
              <a:defRPr sz="1400"/>
            </a:lvl3pPr>
            <a:lvl4pPr>
              <a:defRPr sz="1400"/>
            </a:lvl4pPr>
            <a:lvl5pPr>
              <a:defRPr sz="1400"/>
            </a:lvl5pPr>
          </a:lstStyle>
          <a:p>
            <a:pPr lvl="0"/>
            <a:r>
              <a:rPr lang="de-DE" dirty="0"/>
              <a:t>Vorname Name, e4plus AG</a:t>
            </a:r>
          </a:p>
        </p:txBody>
      </p:sp>
      <p:pic>
        <p:nvPicPr>
          <p:cNvPr id="19" name="Grafik 18">
            <a:extLst>
              <a:ext uri="{FF2B5EF4-FFF2-40B4-BE49-F238E27FC236}">
                <a16:creationId xmlns:a16="http://schemas.microsoft.com/office/drawing/2014/main" id="{E84037BC-238A-7D77-68D4-38CAE9403E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91190" y="6184028"/>
            <a:ext cx="81883" cy="231531"/>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7" name="Fußzeilenplatzhalter 6">
            <a:extLst>
              <a:ext uri="{FF2B5EF4-FFF2-40B4-BE49-F238E27FC236}">
                <a16:creationId xmlns:a16="http://schemas.microsoft.com/office/drawing/2014/main" id="{BE4CF643-23A6-0974-5C7B-6A5F94A15BFF}"/>
              </a:ext>
            </a:extLst>
          </p:cNvPr>
          <p:cNvSpPr>
            <a:spLocks noGrp="1"/>
          </p:cNvSpPr>
          <p:nvPr>
            <p:ph type="ftr" sz="quarter" idx="11"/>
          </p:nvPr>
        </p:nvSpPr>
        <p:spPr/>
        <p:txBody>
          <a:bodyPr/>
          <a:lstStyle/>
          <a:p>
            <a:r>
              <a:rPr lang="nl-NL"/>
              <a:t>Energie-Apéro Root</a:t>
            </a:r>
            <a:endParaRPr lang="de-CH" dirty="0"/>
          </a:p>
        </p:txBody>
      </p:sp>
      <p:sp>
        <p:nvSpPr>
          <p:cNvPr id="8" name="Foliennummernplatzhalter 7">
            <a:extLst>
              <a:ext uri="{FF2B5EF4-FFF2-40B4-BE49-F238E27FC236}">
                <a16:creationId xmlns:a16="http://schemas.microsoft.com/office/drawing/2014/main" id="{D01B6AF2-79EF-766E-150E-D17F41A022F5}"/>
              </a:ext>
            </a:extLst>
          </p:cNvPr>
          <p:cNvSpPr>
            <a:spLocks noGrp="1"/>
          </p:cNvSpPr>
          <p:nvPr>
            <p:ph type="sldNum" sz="quarter" idx="12"/>
          </p:nvPr>
        </p:nvSpPr>
        <p:spPr/>
        <p:txBody>
          <a:bodyPr/>
          <a:lstStyle/>
          <a:p>
            <a:r>
              <a:rPr lang="de-CH"/>
              <a:t>Seite </a:t>
            </a:r>
            <a:fld id="{442AD375-037F-43D0-B059-5172DA06796A}" type="slidenum">
              <a:rPr lang="de-CH" smtClean="0"/>
              <a:pPr/>
              <a:t>‹Nr.›</a:t>
            </a:fld>
            <a:endParaRPr lang="de-CH" dirty="0"/>
          </a:p>
        </p:txBody>
      </p:sp>
      <p:sp>
        <p:nvSpPr>
          <p:cNvPr id="3" name="Datumsplatzhalter 6">
            <a:extLst>
              <a:ext uri="{FF2B5EF4-FFF2-40B4-BE49-F238E27FC236}">
                <a16:creationId xmlns:a16="http://schemas.microsoft.com/office/drawing/2014/main" id="{2FE3AFE6-28D5-2345-3A8B-5E3485D9D512}"/>
              </a:ext>
            </a:extLst>
          </p:cNvPr>
          <p:cNvSpPr>
            <a:spLocks noGrp="1"/>
          </p:cNvSpPr>
          <p:nvPr>
            <p:ph type="dt" sz="half" idx="10"/>
          </p:nvPr>
        </p:nvSpPr>
        <p:spPr>
          <a:xfrm>
            <a:off x="8868308" y="6309320"/>
            <a:ext cx="1799772" cy="144016"/>
          </a:xfrm>
        </p:spPr>
        <p:txBody>
          <a:bodyPr/>
          <a:lstStyle/>
          <a:p>
            <a:r>
              <a:rPr lang="de-DE"/>
              <a:t>23.09.2025</a:t>
            </a:r>
            <a:endParaRPr lang="de-CH" dirty="0"/>
          </a:p>
        </p:txBody>
      </p:sp>
    </p:spTree>
    <p:extLst>
      <p:ext uri="{BB962C8B-B14F-4D97-AF65-F5344CB8AC3E}">
        <p14:creationId xmlns:p14="http://schemas.microsoft.com/office/powerpoint/2010/main" val="383798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9CA67EAF-8AD8-A4EA-A5E1-F60561545986}"/>
              </a:ext>
            </a:extLst>
          </p:cNvPr>
          <p:cNvSpPr>
            <a:spLocks noGrp="1"/>
          </p:cNvSpPr>
          <p:nvPr>
            <p:ph type="ftr" sz="quarter" idx="11"/>
          </p:nvPr>
        </p:nvSpPr>
        <p:spPr/>
        <p:txBody>
          <a:bodyPr/>
          <a:lstStyle/>
          <a:p>
            <a:r>
              <a:rPr lang="nl-NL"/>
              <a:t>Energie-Apéro Root</a:t>
            </a:r>
            <a:endParaRPr lang="de-CH" dirty="0"/>
          </a:p>
        </p:txBody>
      </p:sp>
      <p:sp>
        <p:nvSpPr>
          <p:cNvPr id="7" name="Foliennummernplatzhalter 6">
            <a:extLst>
              <a:ext uri="{FF2B5EF4-FFF2-40B4-BE49-F238E27FC236}">
                <a16:creationId xmlns:a16="http://schemas.microsoft.com/office/drawing/2014/main" id="{66390423-CFDD-51ED-96A1-E6BB159DD532}"/>
              </a:ext>
            </a:extLst>
          </p:cNvPr>
          <p:cNvSpPr>
            <a:spLocks noGrp="1"/>
          </p:cNvSpPr>
          <p:nvPr>
            <p:ph type="sldNum" sz="quarter" idx="12"/>
          </p:nvPr>
        </p:nvSpPr>
        <p:spPr/>
        <p:txBody>
          <a:bodyPr/>
          <a:lstStyle/>
          <a:p>
            <a:r>
              <a:rPr lang="de-CH"/>
              <a:t>Seite </a:t>
            </a:r>
            <a:fld id="{442AD375-037F-43D0-B059-5172DA06796A}" type="slidenum">
              <a:rPr lang="de-CH" smtClean="0"/>
              <a:pPr/>
              <a:t>‹Nr.›</a:t>
            </a:fld>
            <a:endParaRPr lang="de-CH" dirty="0"/>
          </a:p>
        </p:txBody>
      </p:sp>
      <p:sp>
        <p:nvSpPr>
          <p:cNvPr id="2" name="Datumsplatzhalter 6">
            <a:extLst>
              <a:ext uri="{FF2B5EF4-FFF2-40B4-BE49-F238E27FC236}">
                <a16:creationId xmlns:a16="http://schemas.microsoft.com/office/drawing/2014/main" id="{49484049-2F3C-090B-6791-DD5221C81C1E}"/>
              </a:ext>
            </a:extLst>
          </p:cNvPr>
          <p:cNvSpPr>
            <a:spLocks noGrp="1"/>
          </p:cNvSpPr>
          <p:nvPr>
            <p:ph type="dt" sz="half" idx="10"/>
          </p:nvPr>
        </p:nvSpPr>
        <p:spPr>
          <a:xfrm>
            <a:off x="8868308" y="6309320"/>
            <a:ext cx="1799772" cy="144016"/>
          </a:xfrm>
        </p:spPr>
        <p:txBody>
          <a:bodyPr/>
          <a:lstStyle/>
          <a:p>
            <a:r>
              <a:rPr lang="de-DE"/>
              <a:t>23.09.2025</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68204" y="3989462"/>
            <a:ext cx="9801847" cy="483654"/>
          </a:xfrm>
        </p:spPr>
        <p:txBody>
          <a:bodyPr anchor="t"/>
          <a:lstStyle>
            <a:lvl1pPr algn="l">
              <a:defRPr sz="2800">
                <a:solidFill>
                  <a:schemeClr val="tx2"/>
                </a:solidFill>
              </a:defRPr>
            </a:lvl1pPr>
          </a:lstStyle>
          <a:p>
            <a:r>
              <a:rPr lang="de-CH" dirty="0"/>
              <a:t>Schlusstitel hinzufügen</a:t>
            </a:r>
          </a:p>
        </p:txBody>
      </p:sp>
      <p:sp>
        <p:nvSpPr>
          <p:cNvPr id="3" name="Untertitel 2"/>
          <p:cNvSpPr>
            <a:spLocks noGrp="1"/>
          </p:cNvSpPr>
          <p:nvPr>
            <p:ph type="subTitle" idx="1" hasCustomPrompt="1"/>
          </p:nvPr>
        </p:nvSpPr>
        <p:spPr>
          <a:xfrm>
            <a:off x="868322" y="3312210"/>
            <a:ext cx="5695729" cy="483654"/>
          </a:xfrm>
        </p:spPr>
        <p:txBody>
          <a:bodyPr anchor="b"/>
          <a:lstStyle>
            <a:lvl1pPr marL="0" indent="0" algn="l">
              <a:buNone/>
              <a:defRPr sz="1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dirty="0"/>
              <a:t>Übertitel hinzufügen</a:t>
            </a:r>
          </a:p>
        </p:txBody>
      </p:sp>
      <p:pic>
        <p:nvPicPr>
          <p:cNvPr id="19" name="Grafik 18">
            <a:extLst>
              <a:ext uri="{FF2B5EF4-FFF2-40B4-BE49-F238E27FC236}">
                <a16:creationId xmlns:a16="http://schemas.microsoft.com/office/drawing/2014/main" id="{E84037BC-238A-7D77-68D4-38CAE9403E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1190" y="6184028"/>
            <a:ext cx="81883" cy="231531"/>
          </a:xfrm>
          <a:prstGeom prst="rect">
            <a:avLst/>
          </a:prstGeom>
        </p:spPr>
      </p:pic>
      <p:sp>
        <p:nvSpPr>
          <p:cNvPr id="5" name="Textfeld 4">
            <a:extLst>
              <a:ext uri="{FF2B5EF4-FFF2-40B4-BE49-F238E27FC236}">
                <a16:creationId xmlns:a16="http://schemas.microsoft.com/office/drawing/2014/main" id="{CD0686EB-D964-E19D-F1B2-F1E5858B88F3}"/>
              </a:ext>
            </a:extLst>
          </p:cNvPr>
          <p:cNvSpPr txBox="1"/>
          <p:nvPr userDrawn="1"/>
        </p:nvSpPr>
        <p:spPr>
          <a:xfrm>
            <a:off x="862969" y="6309319"/>
            <a:ext cx="540060" cy="123111"/>
          </a:xfrm>
          <a:prstGeom prst="rect">
            <a:avLst/>
          </a:prstGeom>
          <a:noFill/>
        </p:spPr>
        <p:txBody>
          <a:bodyPr wrap="square" lIns="0" tIns="0" rIns="0" bIns="0" rtlCol="0">
            <a:spAutoFit/>
          </a:bodyPr>
          <a:lstStyle/>
          <a:p>
            <a:r>
              <a:rPr lang="de-CH" sz="800" b="1" dirty="0">
                <a:solidFill>
                  <a:schemeClr val="tx1">
                    <a:lumMod val="75000"/>
                    <a:lumOff val="25000"/>
                  </a:schemeClr>
                </a:solidFill>
              </a:rPr>
              <a:t>e4plus AG</a:t>
            </a:r>
          </a:p>
        </p:txBody>
      </p:sp>
      <p:pic>
        <p:nvPicPr>
          <p:cNvPr id="4" name="Grafik 3">
            <a:extLst>
              <a:ext uri="{FF2B5EF4-FFF2-40B4-BE49-F238E27FC236}">
                <a16:creationId xmlns:a16="http://schemas.microsoft.com/office/drawing/2014/main" id="{ABB5F1F4-146E-1BF5-678A-19899B6CB1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8877" y="384505"/>
            <a:ext cx="407756" cy="1350000"/>
          </a:xfrm>
          <a:prstGeom prst="rect">
            <a:avLst/>
          </a:prstGeom>
        </p:spPr>
      </p:pic>
      <p:sp>
        <p:nvSpPr>
          <p:cNvPr id="12" name="Textfeld 11">
            <a:extLst>
              <a:ext uri="{FF2B5EF4-FFF2-40B4-BE49-F238E27FC236}">
                <a16:creationId xmlns:a16="http://schemas.microsoft.com/office/drawing/2014/main" id="{70B9745E-09BF-C936-D41A-3794EF97B9E6}"/>
              </a:ext>
            </a:extLst>
          </p:cNvPr>
          <p:cNvSpPr txBox="1"/>
          <p:nvPr userDrawn="1"/>
        </p:nvSpPr>
        <p:spPr>
          <a:xfrm>
            <a:off x="868860" y="5748308"/>
            <a:ext cx="864096" cy="684290"/>
          </a:xfrm>
          <a:prstGeom prst="rect">
            <a:avLst/>
          </a:prstGeom>
          <a:solidFill>
            <a:schemeClr val="bg1"/>
          </a:solidFill>
        </p:spPr>
        <p:txBody>
          <a:bodyPr wrap="square" lIns="0" tIns="0" rIns="0" bIns="0" rtlCol="0">
            <a:spAutoFit/>
          </a:bodyPr>
          <a:lstStyle/>
          <a:p>
            <a:pPr>
              <a:lnSpc>
                <a:spcPct val="113000"/>
              </a:lnSpc>
            </a:pPr>
            <a:r>
              <a:rPr lang="de-CH" sz="800" dirty="0">
                <a:solidFill>
                  <a:schemeClr val="tx2"/>
                </a:solidFill>
              </a:rPr>
              <a:t>e4plus AG</a:t>
            </a:r>
          </a:p>
          <a:p>
            <a:pPr>
              <a:lnSpc>
                <a:spcPct val="113000"/>
              </a:lnSpc>
            </a:pPr>
            <a:r>
              <a:rPr lang="de-CH" sz="800" dirty="0">
                <a:solidFill>
                  <a:schemeClr val="tx2"/>
                </a:solidFill>
              </a:rPr>
              <a:t>Kirchrainweg 4a</a:t>
            </a:r>
          </a:p>
          <a:p>
            <a:pPr>
              <a:lnSpc>
                <a:spcPct val="113000"/>
              </a:lnSpc>
            </a:pPr>
            <a:r>
              <a:rPr lang="de-CH" sz="800" dirty="0">
                <a:solidFill>
                  <a:schemeClr val="tx2"/>
                </a:solidFill>
              </a:rPr>
              <a:t>6010 Kriens</a:t>
            </a:r>
          </a:p>
          <a:p>
            <a:pPr>
              <a:lnSpc>
                <a:spcPct val="113000"/>
              </a:lnSpc>
            </a:pPr>
            <a:r>
              <a:rPr lang="de-CH" sz="800" u="none" dirty="0">
                <a:solidFill>
                  <a:schemeClr val="tx2"/>
                </a:solidFill>
              </a:rPr>
              <a:t>info@e4plus.ch</a:t>
            </a:r>
          </a:p>
          <a:p>
            <a:pPr>
              <a:lnSpc>
                <a:spcPct val="113000"/>
              </a:lnSpc>
            </a:pPr>
            <a:r>
              <a:rPr lang="de-CH" sz="800" dirty="0">
                <a:solidFill>
                  <a:schemeClr val="tx2"/>
                </a:solidFill>
              </a:rPr>
              <a:t>041 329 16 40</a:t>
            </a:r>
          </a:p>
        </p:txBody>
      </p:sp>
      <p:sp>
        <p:nvSpPr>
          <p:cNvPr id="10" name="Datumsplatzhalter 9">
            <a:extLst>
              <a:ext uri="{FF2B5EF4-FFF2-40B4-BE49-F238E27FC236}">
                <a16:creationId xmlns:a16="http://schemas.microsoft.com/office/drawing/2014/main" id="{7AB1217C-A9A7-A57E-18E6-407031D78E46}"/>
              </a:ext>
            </a:extLst>
          </p:cNvPr>
          <p:cNvSpPr>
            <a:spLocks noGrp="1"/>
          </p:cNvSpPr>
          <p:nvPr>
            <p:ph type="dt" sz="half" idx="10"/>
          </p:nvPr>
        </p:nvSpPr>
        <p:spPr>
          <a:xfrm>
            <a:off x="8868308" y="6309320"/>
            <a:ext cx="1800200" cy="144016"/>
          </a:xfrm>
        </p:spPr>
        <p:txBody>
          <a:bodyPr/>
          <a:lstStyle>
            <a:lvl1pPr>
              <a:defRPr>
                <a:solidFill>
                  <a:schemeClr val="bg1"/>
                </a:solidFill>
              </a:defRPr>
            </a:lvl1pPr>
          </a:lstStyle>
          <a:p>
            <a:r>
              <a:rPr lang="de-DE"/>
              <a:t>23.09.2025</a:t>
            </a:r>
            <a:endParaRPr lang="de-CH" dirty="0"/>
          </a:p>
        </p:txBody>
      </p:sp>
      <p:sp>
        <p:nvSpPr>
          <p:cNvPr id="11" name="Fußzeilenplatzhalter 10">
            <a:extLst>
              <a:ext uri="{FF2B5EF4-FFF2-40B4-BE49-F238E27FC236}">
                <a16:creationId xmlns:a16="http://schemas.microsoft.com/office/drawing/2014/main" id="{16A61B54-9603-C9EC-E63B-EC8B5B369544}"/>
              </a:ext>
            </a:extLst>
          </p:cNvPr>
          <p:cNvSpPr>
            <a:spLocks noGrp="1"/>
          </p:cNvSpPr>
          <p:nvPr>
            <p:ph type="ftr" sz="quarter" idx="11"/>
          </p:nvPr>
        </p:nvSpPr>
        <p:spPr>
          <a:xfrm>
            <a:off x="1775520" y="6309320"/>
            <a:ext cx="4601416" cy="144016"/>
          </a:xfrm>
        </p:spPr>
        <p:txBody>
          <a:bodyPr/>
          <a:lstStyle>
            <a:lvl1pPr>
              <a:defRPr>
                <a:solidFill>
                  <a:schemeClr val="bg1"/>
                </a:solidFill>
              </a:defRPr>
            </a:lvl1pPr>
          </a:lstStyle>
          <a:p>
            <a:r>
              <a:rPr lang="nl-NL"/>
              <a:t>Energie-Apéro Root</a:t>
            </a:r>
            <a:endParaRPr lang="de-CH" dirty="0"/>
          </a:p>
        </p:txBody>
      </p:sp>
      <p:sp>
        <p:nvSpPr>
          <p:cNvPr id="13" name="Foliennummernplatzhalter 12">
            <a:extLst>
              <a:ext uri="{FF2B5EF4-FFF2-40B4-BE49-F238E27FC236}">
                <a16:creationId xmlns:a16="http://schemas.microsoft.com/office/drawing/2014/main" id="{A5E2D52E-8AA7-7BD9-CF4D-75284F329FB5}"/>
              </a:ext>
            </a:extLst>
          </p:cNvPr>
          <p:cNvSpPr>
            <a:spLocks noGrp="1"/>
          </p:cNvSpPr>
          <p:nvPr>
            <p:ph type="sldNum" sz="quarter" idx="12"/>
          </p:nvPr>
        </p:nvSpPr>
        <p:spPr/>
        <p:txBody>
          <a:bodyPr/>
          <a:lstStyle>
            <a:lvl1pPr>
              <a:defRPr>
                <a:solidFill>
                  <a:schemeClr val="bg1"/>
                </a:solidFill>
              </a:defRPr>
            </a:lvl1pPr>
          </a:lstStyle>
          <a:p>
            <a:r>
              <a:rPr lang="de-CH"/>
              <a:t>Seite </a:t>
            </a:r>
            <a:fld id="{442AD375-037F-43D0-B059-5172DA06796A}" type="slidenum">
              <a:rPr lang="de-CH" smtClean="0"/>
              <a:pPr/>
              <a:t>‹Nr.›</a:t>
            </a:fld>
            <a:endParaRPr lang="de-CH" dirty="0"/>
          </a:p>
        </p:txBody>
      </p:sp>
    </p:spTree>
    <p:extLst>
      <p:ext uri="{BB962C8B-B14F-4D97-AF65-F5344CB8AC3E}">
        <p14:creationId xmlns:p14="http://schemas.microsoft.com/office/powerpoint/2010/main" val="385695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1D151EAB-E0A9-E678-91DA-A5FC988A1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3182" y="191192"/>
            <a:ext cx="11845636" cy="6475615"/>
          </a:xfrm>
          <a:prstGeom prst="rect">
            <a:avLst/>
          </a:prstGeom>
        </p:spPr>
      </p:pic>
      <p:sp>
        <p:nvSpPr>
          <p:cNvPr id="10" name="Bildplatzhalter 4">
            <a:extLst>
              <a:ext uri="{FF2B5EF4-FFF2-40B4-BE49-F238E27FC236}">
                <a16:creationId xmlns:a16="http://schemas.microsoft.com/office/drawing/2014/main" id="{F494551C-CE03-5679-976F-207CF5881A18}"/>
              </a:ext>
            </a:extLst>
          </p:cNvPr>
          <p:cNvSpPr>
            <a:spLocks noGrp="1"/>
          </p:cNvSpPr>
          <p:nvPr>
            <p:ph type="pic" sz="quarter" idx="14" hasCustomPrompt="1"/>
          </p:nvPr>
        </p:nvSpPr>
        <p:spPr>
          <a:xfrm>
            <a:off x="173182" y="191193"/>
            <a:ext cx="5947839" cy="6475614"/>
          </a:xfrm>
          <a:pattFill prst="lgCheck">
            <a:fgClr>
              <a:schemeClr val="bg1">
                <a:lumMod val="85000"/>
              </a:schemeClr>
            </a:fgClr>
            <a:bgClr>
              <a:schemeClr val="bg1"/>
            </a:bgClr>
          </a:pattFill>
        </p:spPr>
        <p:txBody>
          <a:bodyPr tIns="720000" anchor="ctr"/>
          <a:lstStyle>
            <a:lvl1pPr algn="ctr">
              <a:defRPr sz="1200">
                <a:solidFill>
                  <a:schemeClr val="tx2"/>
                </a:solidFill>
              </a:defRPr>
            </a:lvl1pPr>
          </a:lstStyle>
          <a:p>
            <a:r>
              <a:rPr lang="de-CH" dirty="0"/>
              <a:t>Bild hinzufügen</a:t>
            </a:r>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a:off x="6370384" y="3949008"/>
            <a:ext cx="1273788" cy="204360"/>
          </a:xfrm>
        </p:spPr>
        <p:txBody>
          <a:bodyPr/>
          <a:lstStyle>
            <a:lvl1pPr algn="l">
              <a:defRPr sz="1400">
                <a:solidFill>
                  <a:schemeClr val="tx2"/>
                </a:solidFill>
              </a:defRPr>
            </a:lvl1pPr>
          </a:lstStyle>
          <a:p>
            <a:r>
              <a:rPr lang="de-DE"/>
              <a:t>23.09.2025</a:t>
            </a:r>
            <a:endParaRPr lang="de-CH" dirty="0"/>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a:off x="10776521" y="6750888"/>
            <a:ext cx="432048" cy="83477"/>
          </a:xfrm>
        </p:spPr>
        <p:txBody>
          <a:bodyPr/>
          <a:lstStyle>
            <a:lvl1pPr>
              <a:defRPr sz="500">
                <a:solidFill>
                  <a:schemeClr val="bg1"/>
                </a:solidFill>
              </a:defRPr>
            </a:lvl1pPr>
          </a:lstStyle>
          <a:p>
            <a:fld id="{442AD375-037F-43D0-B059-5172DA06796A}" type="slidenum">
              <a:rPr lang="de-CH" smtClean="0"/>
              <a:pPr/>
              <a:t>‹Nr.›</a:t>
            </a:fld>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a:off x="1415480" y="6728126"/>
            <a:ext cx="2628292" cy="106239"/>
          </a:xfrm>
        </p:spPr>
        <p:txBody>
          <a:bodyPr/>
          <a:lstStyle>
            <a:lvl1pPr>
              <a:defRPr sz="500">
                <a:solidFill>
                  <a:schemeClr val="bg1"/>
                </a:solidFill>
              </a:defRPr>
            </a:lvl1pPr>
          </a:lstStyle>
          <a:p>
            <a:r>
              <a:rPr lang="nl-NL"/>
              <a:t>Energie-Apéro Root</a:t>
            </a:r>
            <a:endParaRPr lang="de-CH" dirty="0"/>
          </a:p>
        </p:txBody>
      </p:sp>
      <p:sp>
        <p:nvSpPr>
          <p:cNvPr id="2" name="Titel 1"/>
          <p:cNvSpPr>
            <a:spLocks noGrp="1"/>
          </p:cNvSpPr>
          <p:nvPr>
            <p:ph type="ctrTitle" hasCustomPrompt="1"/>
          </p:nvPr>
        </p:nvSpPr>
        <p:spPr>
          <a:xfrm>
            <a:off x="6377208" y="2486073"/>
            <a:ext cx="5093736" cy="870920"/>
          </a:xfrm>
        </p:spPr>
        <p:txBody>
          <a:bodyPr anchor="b"/>
          <a:lstStyle>
            <a:lvl1pPr algn="l">
              <a:defRPr sz="2800"/>
            </a:lvl1pPr>
          </a:lstStyle>
          <a:p>
            <a:r>
              <a:rPr lang="de-CH" dirty="0"/>
              <a:t>Titel hinzufügen</a:t>
            </a:r>
          </a:p>
        </p:txBody>
      </p:sp>
      <p:pic>
        <p:nvPicPr>
          <p:cNvPr id="13" name="Grafik 12">
            <a:extLst>
              <a:ext uri="{FF2B5EF4-FFF2-40B4-BE49-F238E27FC236}">
                <a16:creationId xmlns:a16="http://schemas.microsoft.com/office/drawing/2014/main" id="{2E295DB3-DCD1-24BD-F274-70190E9CBC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8877" y="384505"/>
            <a:ext cx="407756" cy="1350000"/>
          </a:xfrm>
          <a:prstGeom prst="rect">
            <a:avLst/>
          </a:prstGeom>
        </p:spPr>
      </p:pic>
      <p:sp>
        <p:nvSpPr>
          <p:cNvPr id="18" name="Textplatzhalter 17">
            <a:extLst>
              <a:ext uri="{FF2B5EF4-FFF2-40B4-BE49-F238E27FC236}">
                <a16:creationId xmlns:a16="http://schemas.microsoft.com/office/drawing/2014/main" id="{0575CF63-2291-2B24-633D-0B32EEC3AC5D}"/>
              </a:ext>
            </a:extLst>
          </p:cNvPr>
          <p:cNvSpPr>
            <a:spLocks noGrp="1"/>
          </p:cNvSpPr>
          <p:nvPr>
            <p:ph type="body" sz="quarter" idx="13" hasCustomPrompt="1"/>
          </p:nvPr>
        </p:nvSpPr>
        <p:spPr>
          <a:xfrm>
            <a:off x="6370384" y="3730680"/>
            <a:ext cx="5100560" cy="204361"/>
          </a:xfrm>
        </p:spPr>
        <p:txBody>
          <a:bodyPr/>
          <a:lstStyle>
            <a:lvl1pPr>
              <a:lnSpc>
                <a:spcPct val="100000"/>
              </a:lnSpc>
              <a:defRPr sz="1400">
                <a:solidFill>
                  <a:schemeClr val="tx2"/>
                </a:solidFill>
              </a:defRPr>
            </a:lvl1pPr>
            <a:lvl2pPr>
              <a:defRPr sz="1400"/>
            </a:lvl2pPr>
            <a:lvl3pPr>
              <a:defRPr sz="1400"/>
            </a:lvl3pPr>
            <a:lvl4pPr>
              <a:defRPr sz="1400"/>
            </a:lvl4pPr>
            <a:lvl5pPr>
              <a:defRPr sz="1400"/>
            </a:lvl5pPr>
          </a:lstStyle>
          <a:p>
            <a:pPr lvl="0"/>
            <a:r>
              <a:rPr lang="de-DE" dirty="0"/>
              <a:t>Vorname Name, e4plus AG</a:t>
            </a:r>
          </a:p>
        </p:txBody>
      </p:sp>
      <p:pic>
        <p:nvPicPr>
          <p:cNvPr id="19" name="Grafik 18">
            <a:extLst>
              <a:ext uri="{FF2B5EF4-FFF2-40B4-BE49-F238E27FC236}">
                <a16:creationId xmlns:a16="http://schemas.microsoft.com/office/drawing/2014/main" id="{E84037BC-238A-7D77-68D4-38CAE9403E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91190" y="6184028"/>
            <a:ext cx="81883" cy="231531"/>
          </a:xfrm>
          <a:prstGeom prst="rect">
            <a:avLst/>
          </a:prstGeom>
        </p:spPr>
      </p:pic>
    </p:spTree>
    <p:extLst>
      <p:ext uri="{BB962C8B-B14F-4D97-AF65-F5344CB8AC3E}">
        <p14:creationId xmlns:p14="http://schemas.microsoft.com/office/powerpoint/2010/main" val="201930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1D151EAB-E0A9-E678-91DA-A5FC988A1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2800" y="190800"/>
            <a:ext cx="11845636" cy="6475615"/>
          </a:xfrm>
          <a:prstGeom prst="rect">
            <a:avLst/>
          </a:prstGeom>
        </p:spPr>
      </p:pic>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p:txBody>
          <a:bodyPr/>
          <a:lstStyle/>
          <a:p>
            <a:r>
              <a:rPr lang="nl-NL"/>
              <a:t>Energie-Apéro Root</a:t>
            </a:r>
            <a:endParaRPr lang="de-CH" dirty="0"/>
          </a:p>
        </p:txBody>
      </p:sp>
      <p:sp>
        <p:nvSpPr>
          <p:cNvPr id="2" name="Titel 1"/>
          <p:cNvSpPr>
            <a:spLocks noGrp="1"/>
          </p:cNvSpPr>
          <p:nvPr>
            <p:ph type="ctrTitle" hasCustomPrompt="1"/>
          </p:nvPr>
        </p:nvSpPr>
        <p:spPr>
          <a:xfrm>
            <a:off x="868204" y="3206473"/>
            <a:ext cx="9801847" cy="483654"/>
          </a:xfrm>
        </p:spPr>
        <p:txBody>
          <a:bodyPr anchor="t"/>
          <a:lstStyle>
            <a:lvl1pPr algn="l">
              <a:defRPr sz="2800"/>
            </a:lvl1pPr>
          </a:lstStyle>
          <a:p>
            <a:r>
              <a:rPr lang="de-CH" dirty="0"/>
              <a:t>Kapiteltitel hinzufügen</a:t>
            </a:r>
          </a:p>
        </p:txBody>
      </p:sp>
      <p:sp>
        <p:nvSpPr>
          <p:cNvPr id="3" name="Untertitel 2"/>
          <p:cNvSpPr>
            <a:spLocks noGrp="1"/>
          </p:cNvSpPr>
          <p:nvPr>
            <p:ph type="subTitle" idx="1" hasCustomPrompt="1"/>
          </p:nvPr>
        </p:nvSpPr>
        <p:spPr>
          <a:xfrm>
            <a:off x="868322" y="2520630"/>
            <a:ext cx="5695729" cy="483654"/>
          </a:xfrm>
        </p:spPr>
        <p:txBody>
          <a:bodyPr anchor="b"/>
          <a:lstStyle>
            <a:lvl1pPr marL="0" indent="0" algn="l">
              <a:buNone/>
              <a:defRPr sz="1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dirty="0"/>
              <a:t>Text hinzufügen</a:t>
            </a:r>
          </a:p>
        </p:txBody>
      </p:sp>
      <p:pic>
        <p:nvPicPr>
          <p:cNvPr id="19" name="Grafik 18">
            <a:extLst>
              <a:ext uri="{FF2B5EF4-FFF2-40B4-BE49-F238E27FC236}">
                <a16:creationId xmlns:a16="http://schemas.microsoft.com/office/drawing/2014/main" id="{E84037BC-238A-7D77-68D4-38CAE9403E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91190" y="6184028"/>
            <a:ext cx="81883" cy="231531"/>
          </a:xfrm>
          <a:prstGeom prst="rect">
            <a:avLst/>
          </a:prstGeom>
        </p:spPr>
      </p:pic>
      <p:sp>
        <p:nvSpPr>
          <p:cNvPr id="5" name="Textfeld 4">
            <a:extLst>
              <a:ext uri="{FF2B5EF4-FFF2-40B4-BE49-F238E27FC236}">
                <a16:creationId xmlns:a16="http://schemas.microsoft.com/office/drawing/2014/main" id="{CD0686EB-D964-E19D-F1B2-F1E5858B88F3}"/>
              </a:ext>
            </a:extLst>
          </p:cNvPr>
          <p:cNvSpPr txBox="1"/>
          <p:nvPr userDrawn="1"/>
        </p:nvSpPr>
        <p:spPr>
          <a:xfrm>
            <a:off x="862969" y="6309319"/>
            <a:ext cx="540060" cy="123111"/>
          </a:xfrm>
          <a:prstGeom prst="rect">
            <a:avLst/>
          </a:prstGeom>
          <a:noFill/>
        </p:spPr>
        <p:txBody>
          <a:bodyPr wrap="square" lIns="0" tIns="0" rIns="0" bIns="0" rtlCol="0">
            <a:spAutoFit/>
          </a:bodyPr>
          <a:lstStyle/>
          <a:p>
            <a:r>
              <a:rPr lang="de-CH" sz="800" b="1" dirty="0">
                <a:solidFill>
                  <a:schemeClr val="tx2"/>
                </a:solidFill>
              </a:rPr>
              <a:t>e4plus AG</a:t>
            </a:r>
          </a:p>
        </p:txBody>
      </p:sp>
      <p:sp>
        <p:nvSpPr>
          <p:cNvPr id="8" name="Datumsplatzhalter 6">
            <a:extLst>
              <a:ext uri="{FF2B5EF4-FFF2-40B4-BE49-F238E27FC236}">
                <a16:creationId xmlns:a16="http://schemas.microsoft.com/office/drawing/2014/main" id="{5CFC7C20-7485-F846-361C-1E9DE070DC25}"/>
              </a:ext>
            </a:extLst>
          </p:cNvPr>
          <p:cNvSpPr>
            <a:spLocks noGrp="1"/>
          </p:cNvSpPr>
          <p:nvPr>
            <p:ph type="dt" sz="half" idx="10"/>
          </p:nvPr>
        </p:nvSpPr>
        <p:spPr>
          <a:xfrm>
            <a:off x="8868308" y="6309320"/>
            <a:ext cx="1799772" cy="144016"/>
          </a:xfrm>
        </p:spPr>
        <p:txBody>
          <a:bodyPr/>
          <a:lstStyle/>
          <a:p>
            <a:r>
              <a:rPr lang="de-DE"/>
              <a:t>23.09.2025</a:t>
            </a:r>
            <a:endParaRPr lang="de-CH" dirty="0"/>
          </a:p>
        </p:txBody>
      </p:sp>
      <p:sp>
        <p:nvSpPr>
          <p:cNvPr id="7" name="Foliennummernplatzhalter 8">
            <a:extLst>
              <a:ext uri="{FF2B5EF4-FFF2-40B4-BE49-F238E27FC236}">
                <a16:creationId xmlns:a16="http://schemas.microsoft.com/office/drawing/2014/main" id="{A6583117-5555-E7A0-87CA-523EE9ED2EAA}"/>
              </a:ext>
            </a:extLst>
          </p:cNvPr>
          <p:cNvSpPr>
            <a:spLocks noGrp="1"/>
          </p:cNvSpPr>
          <p:nvPr>
            <p:ph type="sldNum" sz="quarter" idx="12"/>
          </p:nvPr>
        </p:nvSpPr>
        <p:spPr>
          <a:xfrm>
            <a:off x="10812524" y="6309320"/>
            <a:ext cx="468053" cy="106239"/>
          </a:xfrm>
        </p:spPr>
        <p:txBody>
          <a:bodyPr/>
          <a:lstStyle/>
          <a:p>
            <a:r>
              <a:rPr lang="de-CH" dirty="0"/>
              <a:t>Seite </a:t>
            </a:r>
            <a:fld id="{442AD375-037F-43D0-B059-5172DA06796A}" type="slidenum">
              <a:rPr lang="de-CH" smtClean="0"/>
              <a:pPr/>
              <a:t>‹Nr.›</a:t>
            </a:fld>
            <a:endParaRPr lang="de-CH" dirty="0"/>
          </a:p>
        </p:txBody>
      </p:sp>
    </p:spTree>
    <p:extLst>
      <p:ext uri="{BB962C8B-B14F-4D97-AF65-F5344CB8AC3E}">
        <p14:creationId xmlns:p14="http://schemas.microsoft.com/office/powerpoint/2010/main" val="23729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3" name="Inhaltsplatzhalter 2"/>
          <p:cNvSpPr>
            <a:spLocks noGrp="1"/>
          </p:cNvSpPr>
          <p:nvPr>
            <p:ph idx="1" hasCustomPrompt="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a:extLst>
              <a:ext uri="{FF2B5EF4-FFF2-40B4-BE49-F238E27FC236}">
                <a16:creationId xmlns:a16="http://schemas.microsoft.com/office/drawing/2014/main" id="{E3ACE4B4-36BC-9BA0-659F-FA248D1F0050}"/>
              </a:ext>
            </a:extLst>
          </p:cNvPr>
          <p:cNvSpPr>
            <a:spLocks noGrp="1"/>
          </p:cNvSpPr>
          <p:nvPr>
            <p:ph type="dt" sz="half" idx="10"/>
          </p:nvPr>
        </p:nvSpPr>
        <p:spPr>
          <a:xfrm>
            <a:off x="8868308" y="6309320"/>
            <a:ext cx="1799772" cy="144016"/>
          </a:xfrm>
        </p:spPr>
        <p:txBody>
          <a:bodyPr/>
          <a:lstStyle/>
          <a:p>
            <a:r>
              <a:rPr lang="de-DE"/>
              <a:t>23.09.2025</a:t>
            </a:r>
            <a:endParaRPr lang="de-CH" dirty="0"/>
          </a:p>
        </p:txBody>
      </p:sp>
      <p:sp>
        <p:nvSpPr>
          <p:cNvPr id="8" name="Fußzeilenplatzhalter 7">
            <a:extLst>
              <a:ext uri="{FF2B5EF4-FFF2-40B4-BE49-F238E27FC236}">
                <a16:creationId xmlns:a16="http://schemas.microsoft.com/office/drawing/2014/main" id="{E1D644D9-9D24-84F5-651C-4E23BC542116}"/>
              </a:ext>
            </a:extLst>
          </p:cNvPr>
          <p:cNvSpPr>
            <a:spLocks noGrp="1"/>
          </p:cNvSpPr>
          <p:nvPr>
            <p:ph type="ftr" sz="quarter" idx="11"/>
          </p:nvPr>
        </p:nvSpPr>
        <p:spPr/>
        <p:txBody>
          <a:bodyPr/>
          <a:lstStyle/>
          <a:p>
            <a:r>
              <a:rPr lang="nl-NL"/>
              <a:t>Energie-Apéro Root</a:t>
            </a:r>
            <a:endParaRPr lang="de-CH" dirty="0"/>
          </a:p>
        </p:txBody>
      </p:sp>
      <p:sp>
        <p:nvSpPr>
          <p:cNvPr id="9" name="Foliennummernplatzhalter 8">
            <a:extLst>
              <a:ext uri="{FF2B5EF4-FFF2-40B4-BE49-F238E27FC236}">
                <a16:creationId xmlns:a16="http://schemas.microsoft.com/office/drawing/2014/main" id="{7521CE2C-1D2D-4D5B-93C2-CB08752FE606}"/>
              </a:ext>
            </a:extLst>
          </p:cNvPr>
          <p:cNvSpPr>
            <a:spLocks noGrp="1"/>
          </p:cNvSpPr>
          <p:nvPr>
            <p:ph type="sldNum" sz="quarter" idx="12"/>
          </p:nvPr>
        </p:nvSpPr>
        <p:spPr/>
        <p:txBody>
          <a:bodyPr/>
          <a:lstStyle/>
          <a:p>
            <a:r>
              <a:rPr lang="de-CH" dirty="0"/>
              <a:t>Seite </a:t>
            </a:r>
            <a:fld id="{442AD375-037F-43D0-B059-5172DA06796A}" type="slidenum">
              <a:rPr lang="de-CH" smtClean="0"/>
              <a:pPr/>
              <a:t>‹Nr.›</a:t>
            </a:fld>
            <a:endParaRPr lang="de-CH" dirty="0"/>
          </a:p>
        </p:txBody>
      </p:sp>
    </p:spTree>
    <p:extLst>
      <p:ext uri="{BB962C8B-B14F-4D97-AF65-F5344CB8AC3E}">
        <p14:creationId xmlns:p14="http://schemas.microsoft.com/office/powerpoint/2010/main" val="47957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7" name="Textplatzhalter 11">
            <a:extLst>
              <a:ext uri="{FF2B5EF4-FFF2-40B4-BE49-F238E27FC236}">
                <a16:creationId xmlns:a16="http://schemas.microsoft.com/office/drawing/2014/main" id="{FEA9688E-7237-6FC9-78FD-C1151E579E84}"/>
              </a:ext>
            </a:extLst>
          </p:cNvPr>
          <p:cNvSpPr>
            <a:spLocks noGrp="1"/>
          </p:cNvSpPr>
          <p:nvPr>
            <p:ph type="body" sz="quarter" idx="17" hasCustomPrompt="1"/>
          </p:nvPr>
        </p:nvSpPr>
        <p:spPr>
          <a:xfrm>
            <a:off x="8832304" y="5193196"/>
            <a:ext cx="2635796" cy="432048"/>
          </a:xfrm>
        </p:spPr>
        <p:txBody>
          <a:bodyPr/>
          <a:lstStyle>
            <a:lvl1pPr>
              <a:defRPr sz="800">
                <a:solidFill>
                  <a:schemeClr val="tx2"/>
                </a:solidFill>
              </a:defRPr>
            </a:lvl1pPr>
            <a:lvl2pPr>
              <a:defRPr sz="800"/>
            </a:lvl2pPr>
            <a:lvl3pPr>
              <a:defRPr sz="800"/>
            </a:lvl3pPr>
            <a:lvl4pPr>
              <a:defRPr sz="800"/>
            </a:lvl4pPr>
            <a:lvl5pPr>
              <a:defRPr sz="800"/>
            </a:lvl5pPr>
          </a:lstStyle>
          <a:p>
            <a:pPr lvl="0"/>
            <a:r>
              <a:rPr lang="de-DE" dirty="0"/>
              <a:t>Quellenangabe hinzufügen</a:t>
            </a:r>
          </a:p>
        </p:txBody>
      </p:sp>
      <p:sp>
        <p:nvSpPr>
          <p:cNvPr id="11" name="Fußzeilenplatzhalter 10">
            <a:extLst>
              <a:ext uri="{FF2B5EF4-FFF2-40B4-BE49-F238E27FC236}">
                <a16:creationId xmlns:a16="http://schemas.microsoft.com/office/drawing/2014/main" id="{3F8C9716-AD47-34BB-166F-04CCD219686F}"/>
              </a:ext>
            </a:extLst>
          </p:cNvPr>
          <p:cNvSpPr>
            <a:spLocks noGrp="1"/>
          </p:cNvSpPr>
          <p:nvPr>
            <p:ph type="ftr" sz="quarter" idx="19"/>
          </p:nvPr>
        </p:nvSpPr>
        <p:spPr/>
        <p:txBody>
          <a:bodyPr/>
          <a:lstStyle/>
          <a:p>
            <a:r>
              <a:rPr lang="nl-NL"/>
              <a:t>Energie-Apéro Root</a:t>
            </a:r>
            <a:endParaRPr lang="de-CH" dirty="0"/>
          </a:p>
        </p:txBody>
      </p:sp>
      <p:sp>
        <p:nvSpPr>
          <p:cNvPr id="12" name="Foliennummernplatzhalter 11">
            <a:extLst>
              <a:ext uri="{FF2B5EF4-FFF2-40B4-BE49-F238E27FC236}">
                <a16:creationId xmlns:a16="http://schemas.microsoft.com/office/drawing/2014/main" id="{51E02DC1-E11D-997F-063E-6A6D76CCEA72}"/>
              </a:ext>
            </a:extLst>
          </p:cNvPr>
          <p:cNvSpPr>
            <a:spLocks noGrp="1"/>
          </p:cNvSpPr>
          <p:nvPr>
            <p:ph type="sldNum" sz="quarter" idx="20"/>
          </p:nvPr>
        </p:nvSpPr>
        <p:spPr/>
        <p:txBody>
          <a:bodyPr/>
          <a:lstStyle/>
          <a:p>
            <a:r>
              <a:rPr lang="de-CH"/>
              <a:t>Seite </a:t>
            </a:r>
            <a:fld id="{442AD375-037F-43D0-B059-5172DA06796A}" type="slidenum">
              <a:rPr lang="de-CH" smtClean="0"/>
              <a:pPr/>
              <a:t>‹Nr.›</a:t>
            </a:fld>
            <a:endParaRPr lang="de-CH" dirty="0"/>
          </a:p>
        </p:txBody>
      </p:sp>
      <p:sp>
        <p:nvSpPr>
          <p:cNvPr id="5" name="Diagrammplatzhalter 4">
            <a:extLst>
              <a:ext uri="{FF2B5EF4-FFF2-40B4-BE49-F238E27FC236}">
                <a16:creationId xmlns:a16="http://schemas.microsoft.com/office/drawing/2014/main" id="{084BE565-B202-2421-5A81-EFD2E00AA87F}"/>
              </a:ext>
            </a:extLst>
          </p:cNvPr>
          <p:cNvSpPr>
            <a:spLocks noGrp="1"/>
          </p:cNvSpPr>
          <p:nvPr>
            <p:ph type="chart" sz="quarter" idx="21" hasCustomPrompt="1"/>
          </p:nvPr>
        </p:nvSpPr>
        <p:spPr>
          <a:xfrm>
            <a:off x="1500836" y="1126800"/>
            <a:ext cx="7160400" cy="4928400"/>
          </a:xfrm>
        </p:spPr>
        <p:txBody>
          <a:bodyPr anchor="ctr"/>
          <a:lstStyle>
            <a:lvl1pPr algn="ctr">
              <a:defRPr sz="1200">
                <a:solidFill>
                  <a:schemeClr val="tx2"/>
                </a:solidFill>
              </a:defRPr>
            </a:lvl1pPr>
          </a:lstStyle>
          <a:p>
            <a:br>
              <a:rPr lang="de-CH" dirty="0"/>
            </a:br>
            <a:br>
              <a:rPr lang="de-CH" dirty="0"/>
            </a:br>
            <a:br>
              <a:rPr lang="de-CH" dirty="0"/>
            </a:br>
            <a:r>
              <a:rPr lang="de-CH" dirty="0"/>
              <a:t>Diagramm hinzufügen</a:t>
            </a:r>
          </a:p>
        </p:txBody>
      </p:sp>
      <p:sp>
        <p:nvSpPr>
          <p:cNvPr id="3" name="Datumsplatzhalter 6">
            <a:extLst>
              <a:ext uri="{FF2B5EF4-FFF2-40B4-BE49-F238E27FC236}">
                <a16:creationId xmlns:a16="http://schemas.microsoft.com/office/drawing/2014/main" id="{2D5E6D04-A80A-3E6B-84AB-924B95D6D69A}"/>
              </a:ext>
            </a:extLst>
          </p:cNvPr>
          <p:cNvSpPr>
            <a:spLocks noGrp="1"/>
          </p:cNvSpPr>
          <p:nvPr>
            <p:ph type="dt" sz="half" idx="10"/>
          </p:nvPr>
        </p:nvSpPr>
        <p:spPr>
          <a:xfrm>
            <a:off x="8868308" y="6309320"/>
            <a:ext cx="1799772" cy="144016"/>
          </a:xfrm>
        </p:spPr>
        <p:txBody>
          <a:bodyPr/>
          <a:lstStyle/>
          <a:p>
            <a:r>
              <a:rPr lang="de-DE"/>
              <a:t>23.09.2025</a:t>
            </a:r>
            <a:endParaRPr lang="de-CH" dirty="0"/>
          </a:p>
        </p:txBody>
      </p:sp>
    </p:spTree>
    <p:extLst>
      <p:ext uri="{BB962C8B-B14F-4D97-AF65-F5344CB8AC3E}">
        <p14:creationId xmlns:p14="http://schemas.microsoft.com/office/powerpoint/2010/main" val="14055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7" name="Textplatzhalter 11">
            <a:extLst>
              <a:ext uri="{FF2B5EF4-FFF2-40B4-BE49-F238E27FC236}">
                <a16:creationId xmlns:a16="http://schemas.microsoft.com/office/drawing/2014/main" id="{FEA9688E-7237-6FC9-78FD-C1151E579E84}"/>
              </a:ext>
            </a:extLst>
          </p:cNvPr>
          <p:cNvSpPr>
            <a:spLocks noGrp="1"/>
          </p:cNvSpPr>
          <p:nvPr>
            <p:ph type="body" sz="quarter" idx="17" hasCustomPrompt="1"/>
          </p:nvPr>
        </p:nvSpPr>
        <p:spPr>
          <a:xfrm>
            <a:off x="8832304" y="5193196"/>
            <a:ext cx="2635796" cy="432048"/>
          </a:xfrm>
        </p:spPr>
        <p:txBody>
          <a:bodyPr/>
          <a:lstStyle>
            <a:lvl1pPr>
              <a:defRPr sz="800">
                <a:solidFill>
                  <a:schemeClr val="tx2"/>
                </a:solidFill>
              </a:defRPr>
            </a:lvl1pPr>
            <a:lvl2pPr>
              <a:defRPr sz="800"/>
            </a:lvl2pPr>
            <a:lvl3pPr>
              <a:defRPr sz="800"/>
            </a:lvl3pPr>
            <a:lvl4pPr>
              <a:defRPr sz="800"/>
            </a:lvl4pPr>
            <a:lvl5pPr>
              <a:defRPr sz="800"/>
            </a:lvl5pPr>
          </a:lstStyle>
          <a:p>
            <a:pPr lvl="0"/>
            <a:r>
              <a:rPr lang="de-DE" dirty="0"/>
              <a:t>Bildlegende hinzufügen</a:t>
            </a:r>
          </a:p>
        </p:txBody>
      </p:sp>
      <p:sp>
        <p:nvSpPr>
          <p:cNvPr id="11" name="Fußzeilenplatzhalter 10">
            <a:extLst>
              <a:ext uri="{FF2B5EF4-FFF2-40B4-BE49-F238E27FC236}">
                <a16:creationId xmlns:a16="http://schemas.microsoft.com/office/drawing/2014/main" id="{3F8C9716-AD47-34BB-166F-04CCD219686F}"/>
              </a:ext>
            </a:extLst>
          </p:cNvPr>
          <p:cNvSpPr>
            <a:spLocks noGrp="1"/>
          </p:cNvSpPr>
          <p:nvPr>
            <p:ph type="ftr" sz="quarter" idx="19"/>
          </p:nvPr>
        </p:nvSpPr>
        <p:spPr/>
        <p:txBody>
          <a:bodyPr/>
          <a:lstStyle/>
          <a:p>
            <a:r>
              <a:rPr lang="nl-NL"/>
              <a:t>Energie-Apéro Root</a:t>
            </a:r>
            <a:endParaRPr lang="de-CH" dirty="0"/>
          </a:p>
        </p:txBody>
      </p:sp>
      <p:sp>
        <p:nvSpPr>
          <p:cNvPr id="12" name="Foliennummernplatzhalter 11">
            <a:extLst>
              <a:ext uri="{FF2B5EF4-FFF2-40B4-BE49-F238E27FC236}">
                <a16:creationId xmlns:a16="http://schemas.microsoft.com/office/drawing/2014/main" id="{51E02DC1-E11D-997F-063E-6A6D76CCEA72}"/>
              </a:ext>
            </a:extLst>
          </p:cNvPr>
          <p:cNvSpPr>
            <a:spLocks noGrp="1"/>
          </p:cNvSpPr>
          <p:nvPr>
            <p:ph type="sldNum" sz="quarter" idx="20"/>
          </p:nvPr>
        </p:nvSpPr>
        <p:spPr/>
        <p:txBody>
          <a:bodyPr/>
          <a:lstStyle/>
          <a:p>
            <a:r>
              <a:rPr lang="de-CH"/>
              <a:t>Seite </a:t>
            </a:r>
            <a:fld id="{442AD375-037F-43D0-B059-5172DA06796A}" type="slidenum">
              <a:rPr lang="de-CH" smtClean="0"/>
              <a:pPr/>
              <a:t>‹Nr.›</a:t>
            </a:fld>
            <a:endParaRPr lang="de-CH" dirty="0"/>
          </a:p>
        </p:txBody>
      </p:sp>
      <p:sp>
        <p:nvSpPr>
          <p:cNvPr id="3" name="Bildplatzhalter 4">
            <a:extLst>
              <a:ext uri="{FF2B5EF4-FFF2-40B4-BE49-F238E27FC236}">
                <a16:creationId xmlns:a16="http://schemas.microsoft.com/office/drawing/2014/main" id="{97EA9B67-424E-E049-E07D-167DF1638DE3}"/>
              </a:ext>
            </a:extLst>
          </p:cNvPr>
          <p:cNvSpPr>
            <a:spLocks noGrp="1"/>
          </p:cNvSpPr>
          <p:nvPr>
            <p:ph type="pic" sz="quarter" idx="13" hasCustomPrompt="1"/>
          </p:nvPr>
        </p:nvSpPr>
        <p:spPr>
          <a:xfrm>
            <a:off x="1501200" y="1133298"/>
            <a:ext cx="7160400" cy="4928400"/>
          </a:xfrm>
          <a:pattFill prst="lgCheck">
            <a:fgClr>
              <a:schemeClr val="bg1">
                <a:lumMod val="85000"/>
              </a:schemeClr>
            </a:fgClr>
            <a:bgClr>
              <a:schemeClr val="bg1"/>
            </a:bgClr>
          </a:pattFill>
        </p:spPr>
        <p:txBody>
          <a:bodyPr tIns="720000" anchor="ctr"/>
          <a:lstStyle>
            <a:lvl1pPr algn="ctr">
              <a:defRPr sz="1200">
                <a:solidFill>
                  <a:schemeClr val="tx2"/>
                </a:solidFill>
              </a:defRPr>
            </a:lvl1pPr>
          </a:lstStyle>
          <a:p>
            <a:r>
              <a:rPr lang="de-CH" dirty="0"/>
              <a:t>Bild hinzufügen</a:t>
            </a:r>
          </a:p>
        </p:txBody>
      </p:sp>
      <p:sp>
        <p:nvSpPr>
          <p:cNvPr id="4" name="Datumsplatzhalter 6">
            <a:extLst>
              <a:ext uri="{FF2B5EF4-FFF2-40B4-BE49-F238E27FC236}">
                <a16:creationId xmlns:a16="http://schemas.microsoft.com/office/drawing/2014/main" id="{837D8CDA-4C2B-51DB-C695-8BA1B5F42D29}"/>
              </a:ext>
            </a:extLst>
          </p:cNvPr>
          <p:cNvSpPr>
            <a:spLocks noGrp="1"/>
          </p:cNvSpPr>
          <p:nvPr>
            <p:ph type="dt" sz="half" idx="10"/>
          </p:nvPr>
        </p:nvSpPr>
        <p:spPr>
          <a:xfrm>
            <a:off x="8868308" y="6309320"/>
            <a:ext cx="1799772" cy="144016"/>
          </a:xfrm>
        </p:spPr>
        <p:txBody>
          <a:bodyPr/>
          <a:lstStyle/>
          <a:p>
            <a:r>
              <a:rPr lang="de-DE"/>
              <a:t>23.09.2025</a:t>
            </a:r>
            <a:endParaRPr lang="de-CH" dirty="0"/>
          </a:p>
        </p:txBody>
      </p:sp>
    </p:spTree>
    <p:extLst>
      <p:ext uri="{BB962C8B-B14F-4D97-AF65-F5344CB8AC3E}">
        <p14:creationId xmlns:p14="http://schemas.microsoft.com/office/powerpoint/2010/main" val="314638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Bild gros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hasCustomPrompt="1"/>
          </p:nvPr>
        </p:nvSpPr>
        <p:spPr>
          <a:xfrm>
            <a:off x="875420" y="1133299"/>
            <a:ext cx="10591200" cy="4929363"/>
          </a:xfrm>
          <a:pattFill prst="lgCheck">
            <a:fgClr>
              <a:schemeClr val="bg1">
                <a:lumMod val="85000"/>
              </a:schemeClr>
            </a:fgClr>
            <a:bgClr>
              <a:schemeClr val="bg1"/>
            </a:bgClr>
          </a:pattFill>
        </p:spPr>
        <p:txBody>
          <a:bodyPr tIns="720000" anchor="ctr"/>
          <a:lstStyle>
            <a:lvl1pPr algn="ctr">
              <a:defRPr sz="1200">
                <a:solidFill>
                  <a:schemeClr val="tx2"/>
                </a:solidFill>
              </a:defRPr>
            </a:lvl1pPr>
          </a:lstStyle>
          <a:p>
            <a:r>
              <a:rPr lang="de-CH" dirty="0"/>
              <a:t>Bild hinzufügen</a:t>
            </a:r>
          </a:p>
        </p:txBody>
      </p:sp>
      <p:sp>
        <p:nvSpPr>
          <p:cNvPr id="9" name="Fußzeilenplatzhalter 8">
            <a:extLst>
              <a:ext uri="{FF2B5EF4-FFF2-40B4-BE49-F238E27FC236}">
                <a16:creationId xmlns:a16="http://schemas.microsoft.com/office/drawing/2014/main" id="{A72181B0-45E9-2EA1-10CC-E8843A9448CC}"/>
              </a:ext>
            </a:extLst>
          </p:cNvPr>
          <p:cNvSpPr>
            <a:spLocks noGrp="1"/>
          </p:cNvSpPr>
          <p:nvPr>
            <p:ph type="ftr" sz="quarter" idx="15"/>
          </p:nvPr>
        </p:nvSpPr>
        <p:spPr/>
        <p:txBody>
          <a:bodyPr/>
          <a:lstStyle/>
          <a:p>
            <a:r>
              <a:rPr lang="nl-NL"/>
              <a:t>Energie-Apéro Root</a:t>
            </a:r>
            <a:endParaRPr lang="de-CH" dirty="0"/>
          </a:p>
        </p:txBody>
      </p:sp>
      <p:sp>
        <p:nvSpPr>
          <p:cNvPr id="10" name="Foliennummernplatzhalter 9">
            <a:extLst>
              <a:ext uri="{FF2B5EF4-FFF2-40B4-BE49-F238E27FC236}">
                <a16:creationId xmlns:a16="http://schemas.microsoft.com/office/drawing/2014/main" id="{34C4610E-4791-D1ED-C37C-2F8F5C5BCF47}"/>
              </a:ext>
            </a:extLst>
          </p:cNvPr>
          <p:cNvSpPr>
            <a:spLocks noGrp="1"/>
          </p:cNvSpPr>
          <p:nvPr>
            <p:ph type="sldNum" sz="quarter" idx="16"/>
          </p:nvPr>
        </p:nvSpPr>
        <p:spPr/>
        <p:txBody>
          <a:bodyPr/>
          <a:lstStyle/>
          <a:p>
            <a:r>
              <a:rPr lang="de-CH"/>
              <a:t>Seite </a:t>
            </a:r>
            <a:fld id="{442AD375-037F-43D0-B059-5172DA06796A}" type="slidenum">
              <a:rPr lang="de-CH" smtClean="0"/>
              <a:pPr/>
              <a:t>‹Nr.›</a:t>
            </a:fld>
            <a:endParaRPr lang="de-CH" dirty="0"/>
          </a:p>
        </p:txBody>
      </p:sp>
      <p:sp>
        <p:nvSpPr>
          <p:cNvPr id="3" name="Datumsplatzhalter 6">
            <a:extLst>
              <a:ext uri="{FF2B5EF4-FFF2-40B4-BE49-F238E27FC236}">
                <a16:creationId xmlns:a16="http://schemas.microsoft.com/office/drawing/2014/main" id="{BF1A91C7-C02E-8CA6-03E9-FF86742B7A8B}"/>
              </a:ext>
            </a:extLst>
          </p:cNvPr>
          <p:cNvSpPr>
            <a:spLocks noGrp="1"/>
          </p:cNvSpPr>
          <p:nvPr>
            <p:ph type="dt" sz="half" idx="10"/>
          </p:nvPr>
        </p:nvSpPr>
        <p:spPr>
          <a:xfrm>
            <a:off x="8868308" y="6309320"/>
            <a:ext cx="1799772" cy="144016"/>
          </a:xfrm>
        </p:spPr>
        <p:txBody>
          <a:bodyPr/>
          <a:lstStyle/>
          <a:p>
            <a:r>
              <a:rPr lang="de-DE"/>
              <a:t>23.09.2025</a:t>
            </a:r>
            <a:endParaRPr lang="de-CH" dirty="0"/>
          </a:p>
        </p:txBody>
      </p:sp>
    </p:spTree>
    <p:extLst>
      <p:ext uri="{BB962C8B-B14F-4D97-AF65-F5344CB8AC3E}">
        <p14:creationId xmlns:p14="http://schemas.microsoft.com/office/powerpoint/2010/main" val="245175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3" name="Inhaltsplatzhalter 2"/>
          <p:cNvSpPr>
            <a:spLocks noGrp="1"/>
          </p:cNvSpPr>
          <p:nvPr>
            <p:ph sz="half" idx="1" hasCustomPrompt="1"/>
          </p:nvPr>
        </p:nvSpPr>
        <p:spPr>
          <a:xfrm>
            <a:off x="867600" y="1126800"/>
            <a:ext cx="5156200" cy="49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Inhaltsplatzhalter 3"/>
          <p:cNvSpPr>
            <a:spLocks noGrp="1"/>
          </p:cNvSpPr>
          <p:nvPr>
            <p:ph sz="half" idx="2" hasCustomPrompt="1"/>
          </p:nvPr>
        </p:nvSpPr>
        <p:spPr>
          <a:xfrm>
            <a:off x="6304396" y="1126800"/>
            <a:ext cx="5156200" cy="49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9" name="Fußzeilenplatzhalter 8">
            <a:extLst>
              <a:ext uri="{FF2B5EF4-FFF2-40B4-BE49-F238E27FC236}">
                <a16:creationId xmlns:a16="http://schemas.microsoft.com/office/drawing/2014/main" id="{3F1CF21F-60A6-2C70-AE1F-E4F1C6AF4988}"/>
              </a:ext>
            </a:extLst>
          </p:cNvPr>
          <p:cNvSpPr>
            <a:spLocks noGrp="1"/>
          </p:cNvSpPr>
          <p:nvPr>
            <p:ph type="ftr" sz="quarter" idx="11"/>
          </p:nvPr>
        </p:nvSpPr>
        <p:spPr/>
        <p:txBody>
          <a:bodyPr/>
          <a:lstStyle/>
          <a:p>
            <a:r>
              <a:rPr lang="nl-NL"/>
              <a:t>Energie-Apéro Root</a:t>
            </a:r>
            <a:endParaRPr lang="de-CH" dirty="0"/>
          </a:p>
        </p:txBody>
      </p:sp>
      <p:sp>
        <p:nvSpPr>
          <p:cNvPr id="10" name="Foliennummernplatzhalter 9">
            <a:extLst>
              <a:ext uri="{FF2B5EF4-FFF2-40B4-BE49-F238E27FC236}">
                <a16:creationId xmlns:a16="http://schemas.microsoft.com/office/drawing/2014/main" id="{3BC3013F-EF53-F8F7-5C64-558FB626DA17}"/>
              </a:ext>
            </a:extLst>
          </p:cNvPr>
          <p:cNvSpPr>
            <a:spLocks noGrp="1"/>
          </p:cNvSpPr>
          <p:nvPr>
            <p:ph type="sldNum" sz="quarter" idx="12"/>
          </p:nvPr>
        </p:nvSpPr>
        <p:spPr/>
        <p:txBody>
          <a:bodyPr/>
          <a:lstStyle/>
          <a:p>
            <a:r>
              <a:rPr lang="de-CH"/>
              <a:t>Seite </a:t>
            </a:r>
            <a:fld id="{442AD375-037F-43D0-B059-5172DA06796A}" type="slidenum">
              <a:rPr lang="de-CH" smtClean="0"/>
              <a:pPr/>
              <a:t>‹Nr.›</a:t>
            </a:fld>
            <a:endParaRPr lang="de-CH" dirty="0"/>
          </a:p>
        </p:txBody>
      </p:sp>
      <p:sp>
        <p:nvSpPr>
          <p:cNvPr id="5" name="Datumsplatzhalter 6">
            <a:extLst>
              <a:ext uri="{FF2B5EF4-FFF2-40B4-BE49-F238E27FC236}">
                <a16:creationId xmlns:a16="http://schemas.microsoft.com/office/drawing/2014/main" id="{97BC0980-B64A-7059-0941-0955C6734A82}"/>
              </a:ext>
            </a:extLst>
          </p:cNvPr>
          <p:cNvSpPr>
            <a:spLocks noGrp="1"/>
          </p:cNvSpPr>
          <p:nvPr>
            <p:ph type="dt" sz="half" idx="10"/>
          </p:nvPr>
        </p:nvSpPr>
        <p:spPr>
          <a:xfrm>
            <a:off x="8868308" y="6309320"/>
            <a:ext cx="1799772" cy="144016"/>
          </a:xfrm>
        </p:spPr>
        <p:txBody>
          <a:bodyPr/>
          <a:lstStyle/>
          <a:p>
            <a:r>
              <a:rPr lang="de-DE"/>
              <a:t>23.09.2025</a:t>
            </a:r>
            <a:endParaRPr lang="de-CH" dirty="0"/>
          </a:p>
        </p:txBody>
      </p:sp>
    </p:spTree>
    <p:extLst>
      <p:ext uri="{BB962C8B-B14F-4D97-AF65-F5344CB8AC3E}">
        <p14:creationId xmlns:p14="http://schemas.microsoft.com/office/powerpoint/2010/main" val="331862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dirty="0"/>
              <a:t>Titel hinzufügen</a:t>
            </a:r>
          </a:p>
        </p:txBody>
      </p:sp>
      <p:sp>
        <p:nvSpPr>
          <p:cNvPr id="10" name="Bildplatzhalter 4">
            <a:extLst>
              <a:ext uri="{FF2B5EF4-FFF2-40B4-BE49-F238E27FC236}">
                <a16:creationId xmlns:a16="http://schemas.microsoft.com/office/drawing/2014/main" id="{58F7425B-C18A-1B60-5838-F49F16464362}"/>
              </a:ext>
            </a:extLst>
          </p:cNvPr>
          <p:cNvSpPr>
            <a:spLocks noGrp="1"/>
          </p:cNvSpPr>
          <p:nvPr>
            <p:ph type="pic" sz="quarter" idx="13" hasCustomPrompt="1"/>
          </p:nvPr>
        </p:nvSpPr>
        <p:spPr>
          <a:xfrm>
            <a:off x="5087888" y="1133299"/>
            <a:ext cx="6372705" cy="4527949"/>
          </a:xfrm>
          <a:pattFill prst="lgCheck">
            <a:fgClr>
              <a:schemeClr val="bg1">
                <a:lumMod val="85000"/>
              </a:schemeClr>
            </a:fgClr>
            <a:bgClr>
              <a:schemeClr val="bg1"/>
            </a:bgClr>
          </a:pattFill>
        </p:spPr>
        <p:txBody>
          <a:bodyPr tIns="720000" anchor="ctr"/>
          <a:lstStyle>
            <a:lvl1pPr algn="ctr">
              <a:defRPr sz="1200">
                <a:solidFill>
                  <a:schemeClr val="tx2"/>
                </a:solidFill>
              </a:defRPr>
            </a:lvl1pPr>
          </a:lstStyle>
          <a:p>
            <a:r>
              <a:rPr lang="de-CH" dirty="0"/>
              <a:t>Bild hinzufügen</a:t>
            </a:r>
          </a:p>
        </p:txBody>
      </p:sp>
      <p:sp>
        <p:nvSpPr>
          <p:cNvPr id="12" name="Textplatzhalter 11">
            <a:extLst>
              <a:ext uri="{FF2B5EF4-FFF2-40B4-BE49-F238E27FC236}">
                <a16:creationId xmlns:a16="http://schemas.microsoft.com/office/drawing/2014/main" id="{DF4695B9-FB5F-DEE5-FE2E-605F8545F349}"/>
              </a:ext>
            </a:extLst>
          </p:cNvPr>
          <p:cNvSpPr>
            <a:spLocks noGrp="1"/>
          </p:cNvSpPr>
          <p:nvPr>
            <p:ph type="body" sz="quarter" idx="14" hasCustomPrompt="1"/>
          </p:nvPr>
        </p:nvSpPr>
        <p:spPr>
          <a:xfrm>
            <a:off x="5081404" y="5765415"/>
            <a:ext cx="6386696" cy="289786"/>
          </a:xfrm>
        </p:spPr>
        <p:txBody>
          <a:bodyPr/>
          <a:lstStyle>
            <a:lvl1pPr>
              <a:defRPr sz="800">
                <a:solidFill>
                  <a:schemeClr val="tx2"/>
                </a:solidFill>
              </a:defRPr>
            </a:lvl1pPr>
            <a:lvl2pPr>
              <a:defRPr sz="800"/>
            </a:lvl2pPr>
            <a:lvl3pPr>
              <a:defRPr sz="800"/>
            </a:lvl3pPr>
            <a:lvl4pPr>
              <a:defRPr sz="800"/>
            </a:lvl4pPr>
            <a:lvl5pPr>
              <a:defRPr sz="800"/>
            </a:lvl5pPr>
          </a:lstStyle>
          <a:p>
            <a:pPr lvl="0"/>
            <a:r>
              <a:rPr lang="de-DE" dirty="0"/>
              <a:t>Bildlegende hinzufügen</a:t>
            </a:r>
          </a:p>
        </p:txBody>
      </p:sp>
      <p:sp>
        <p:nvSpPr>
          <p:cNvPr id="16" name="Textplatzhalter 15">
            <a:extLst>
              <a:ext uri="{FF2B5EF4-FFF2-40B4-BE49-F238E27FC236}">
                <a16:creationId xmlns:a16="http://schemas.microsoft.com/office/drawing/2014/main" id="{2C4B65B0-6C56-1CD9-5DD6-66CC7FCC8C33}"/>
              </a:ext>
            </a:extLst>
          </p:cNvPr>
          <p:cNvSpPr>
            <a:spLocks noGrp="1"/>
          </p:cNvSpPr>
          <p:nvPr>
            <p:ph type="body" sz="quarter" idx="15" hasCustomPrompt="1"/>
          </p:nvPr>
        </p:nvSpPr>
        <p:spPr>
          <a:xfrm>
            <a:off x="868363" y="1133475"/>
            <a:ext cx="3967162" cy="49212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Text hinzufügen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Fußzeilenplatzhalter 3">
            <a:extLst>
              <a:ext uri="{FF2B5EF4-FFF2-40B4-BE49-F238E27FC236}">
                <a16:creationId xmlns:a16="http://schemas.microsoft.com/office/drawing/2014/main" id="{9D973896-17C4-CFB0-9BBA-480872AD3214}"/>
              </a:ext>
            </a:extLst>
          </p:cNvPr>
          <p:cNvSpPr>
            <a:spLocks noGrp="1"/>
          </p:cNvSpPr>
          <p:nvPr>
            <p:ph type="ftr" sz="quarter" idx="17"/>
          </p:nvPr>
        </p:nvSpPr>
        <p:spPr/>
        <p:txBody>
          <a:bodyPr/>
          <a:lstStyle/>
          <a:p>
            <a:r>
              <a:rPr lang="nl-NL"/>
              <a:t>Energie-Apéro Root</a:t>
            </a:r>
            <a:endParaRPr lang="de-CH" dirty="0"/>
          </a:p>
        </p:txBody>
      </p:sp>
      <p:sp>
        <p:nvSpPr>
          <p:cNvPr id="8" name="Foliennummernplatzhalter 7">
            <a:extLst>
              <a:ext uri="{FF2B5EF4-FFF2-40B4-BE49-F238E27FC236}">
                <a16:creationId xmlns:a16="http://schemas.microsoft.com/office/drawing/2014/main" id="{0CBD1D94-15B7-7672-8D0D-DE24E3CE7ED7}"/>
              </a:ext>
            </a:extLst>
          </p:cNvPr>
          <p:cNvSpPr>
            <a:spLocks noGrp="1"/>
          </p:cNvSpPr>
          <p:nvPr>
            <p:ph type="sldNum" sz="quarter" idx="18"/>
          </p:nvPr>
        </p:nvSpPr>
        <p:spPr/>
        <p:txBody>
          <a:bodyPr/>
          <a:lstStyle/>
          <a:p>
            <a:r>
              <a:rPr lang="de-CH"/>
              <a:t>Seite </a:t>
            </a:r>
            <a:fld id="{442AD375-037F-43D0-B059-5172DA06796A}" type="slidenum">
              <a:rPr lang="de-CH" smtClean="0"/>
              <a:pPr/>
              <a:t>‹Nr.›</a:t>
            </a:fld>
            <a:endParaRPr lang="de-CH" dirty="0"/>
          </a:p>
        </p:txBody>
      </p:sp>
      <p:sp>
        <p:nvSpPr>
          <p:cNvPr id="5" name="Datumsplatzhalter 6">
            <a:extLst>
              <a:ext uri="{FF2B5EF4-FFF2-40B4-BE49-F238E27FC236}">
                <a16:creationId xmlns:a16="http://schemas.microsoft.com/office/drawing/2014/main" id="{2DD33B24-9F92-81AE-69C5-FC679D93F243}"/>
              </a:ext>
            </a:extLst>
          </p:cNvPr>
          <p:cNvSpPr>
            <a:spLocks noGrp="1"/>
          </p:cNvSpPr>
          <p:nvPr>
            <p:ph type="dt" sz="half" idx="10"/>
          </p:nvPr>
        </p:nvSpPr>
        <p:spPr>
          <a:xfrm>
            <a:off x="8868308" y="6309320"/>
            <a:ext cx="1799772" cy="144016"/>
          </a:xfrm>
        </p:spPr>
        <p:txBody>
          <a:bodyPr/>
          <a:lstStyle/>
          <a:p>
            <a:r>
              <a:rPr lang="de-DE"/>
              <a:t>23.09.2025</a:t>
            </a:r>
            <a:endParaRPr lang="de-CH" dirty="0"/>
          </a:p>
        </p:txBody>
      </p:sp>
    </p:spTree>
    <p:extLst>
      <p:ext uri="{BB962C8B-B14F-4D97-AF65-F5344CB8AC3E}">
        <p14:creationId xmlns:p14="http://schemas.microsoft.com/office/powerpoint/2010/main" val="421339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67927" y="400092"/>
            <a:ext cx="10592667" cy="466602"/>
          </a:xfrm>
          <a:prstGeom prst="rect">
            <a:avLst/>
          </a:prstGeom>
        </p:spPr>
        <p:txBody>
          <a:bodyPr vert="horz" lIns="0" tIns="0" rIns="0" bIns="0" rtlCol="0" anchor="t">
            <a:noAutofit/>
          </a:bodyPr>
          <a:lstStyle/>
          <a:p>
            <a:r>
              <a:rPr lang="de-CH" dirty="0"/>
              <a:t>Titel hinzufügen</a:t>
            </a:r>
          </a:p>
        </p:txBody>
      </p:sp>
      <p:sp>
        <p:nvSpPr>
          <p:cNvPr id="3" name="Textplatzhalter 2"/>
          <p:cNvSpPr>
            <a:spLocks noGrp="1"/>
          </p:cNvSpPr>
          <p:nvPr>
            <p:ph type="body" idx="1"/>
          </p:nvPr>
        </p:nvSpPr>
        <p:spPr>
          <a:xfrm>
            <a:off x="867928" y="1127342"/>
            <a:ext cx="10592668" cy="4929950"/>
          </a:xfrm>
          <a:prstGeom prst="rect">
            <a:avLst/>
          </a:prstGeom>
        </p:spPr>
        <p:txBody>
          <a:bodyPr vert="horz" lIns="0" tIns="0" rIns="0" bIns="0" rtlCol="0">
            <a:noAutofit/>
          </a:bodyPr>
          <a:lstStyle/>
          <a:p>
            <a:pPr lvl="0"/>
            <a:r>
              <a:rPr lang="de-CH" noProof="0" dirty="0"/>
              <a:t>Text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a:p>
            <a:pPr lvl="5"/>
            <a:r>
              <a:rPr lang="de-CH" noProof="0" dirty="0"/>
              <a:t>Sechste Ebene</a:t>
            </a:r>
          </a:p>
          <a:p>
            <a:pPr lvl="6"/>
            <a:r>
              <a:rPr lang="de-CH" noProof="0" dirty="0"/>
              <a:t>Siebente Ebene</a:t>
            </a:r>
          </a:p>
        </p:txBody>
      </p:sp>
      <p:sp>
        <p:nvSpPr>
          <p:cNvPr id="4" name="Datumsplatzhalter 3"/>
          <p:cNvSpPr>
            <a:spLocks noGrp="1"/>
          </p:cNvSpPr>
          <p:nvPr>
            <p:ph type="dt" sz="half" idx="2"/>
          </p:nvPr>
        </p:nvSpPr>
        <p:spPr>
          <a:xfrm>
            <a:off x="10091228" y="6309320"/>
            <a:ext cx="577280" cy="144016"/>
          </a:xfrm>
          <a:prstGeom prst="rect">
            <a:avLst/>
          </a:prstGeom>
        </p:spPr>
        <p:txBody>
          <a:bodyPr vert="horz" lIns="0" tIns="0" rIns="0" bIns="0" rtlCol="0" anchor="t" anchorCtr="0"/>
          <a:lstStyle>
            <a:lvl1pPr algn="r">
              <a:defRPr sz="800">
                <a:solidFill>
                  <a:schemeClr val="tx2"/>
                </a:solidFill>
              </a:defRPr>
            </a:lvl1pPr>
          </a:lstStyle>
          <a:p>
            <a:r>
              <a:rPr lang="de-DE"/>
              <a:t>23.09.2025</a:t>
            </a:r>
            <a:endParaRPr lang="de-CH" dirty="0"/>
          </a:p>
        </p:txBody>
      </p:sp>
      <p:sp>
        <p:nvSpPr>
          <p:cNvPr id="5" name="Fußzeilenplatzhalter 4"/>
          <p:cNvSpPr>
            <a:spLocks noGrp="1"/>
          </p:cNvSpPr>
          <p:nvPr>
            <p:ph type="ftr" sz="quarter" idx="3"/>
          </p:nvPr>
        </p:nvSpPr>
        <p:spPr>
          <a:xfrm>
            <a:off x="1494584" y="6309320"/>
            <a:ext cx="4601416" cy="144016"/>
          </a:xfrm>
          <a:prstGeom prst="rect">
            <a:avLst/>
          </a:prstGeom>
        </p:spPr>
        <p:txBody>
          <a:bodyPr vert="horz" lIns="0" tIns="0" rIns="0" bIns="0" rtlCol="0" anchor="t" anchorCtr="0"/>
          <a:lstStyle>
            <a:lvl1pPr algn="l">
              <a:defRPr sz="800" b="0">
                <a:solidFill>
                  <a:schemeClr val="tx2"/>
                </a:solidFill>
              </a:defRPr>
            </a:lvl1pPr>
          </a:lstStyle>
          <a:p>
            <a:r>
              <a:rPr lang="nl-NL"/>
              <a:t>Energie-Apéro Root</a:t>
            </a:r>
            <a:endParaRPr lang="de-CH" dirty="0"/>
          </a:p>
        </p:txBody>
      </p:sp>
      <p:sp>
        <p:nvSpPr>
          <p:cNvPr id="6" name="Foliennummernplatzhalter 5"/>
          <p:cNvSpPr>
            <a:spLocks noGrp="1"/>
          </p:cNvSpPr>
          <p:nvPr>
            <p:ph type="sldNum" sz="quarter" idx="4"/>
          </p:nvPr>
        </p:nvSpPr>
        <p:spPr>
          <a:xfrm>
            <a:off x="10812524" y="6309320"/>
            <a:ext cx="468053" cy="106239"/>
          </a:xfrm>
          <a:prstGeom prst="rect">
            <a:avLst/>
          </a:prstGeom>
        </p:spPr>
        <p:txBody>
          <a:bodyPr vert="horz" lIns="0" tIns="0" rIns="0" bIns="0" rtlCol="0" anchor="t" anchorCtr="0"/>
          <a:lstStyle>
            <a:lvl1pPr algn="ctr">
              <a:defRPr sz="800">
                <a:solidFill>
                  <a:schemeClr val="tx2"/>
                </a:solidFill>
              </a:defRPr>
            </a:lvl1pPr>
          </a:lstStyle>
          <a:p>
            <a:r>
              <a:rPr lang="de-CH" dirty="0"/>
              <a:t>Seite </a:t>
            </a:r>
            <a:fld id="{442AD375-037F-43D0-B059-5172DA06796A}" type="slidenum">
              <a:rPr lang="de-CH" smtClean="0"/>
              <a:pPr/>
              <a:t>‹Nr.›</a:t>
            </a:fld>
            <a:endParaRPr lang="de-CH" dirty="0"/>
          </a:p>
        </p:txBody>
      </p:sp>
      <p:sp>
        <p:nvSpPr>
          <p:cNvPr id="7" name="Textfeld 6">
            <a:extLst>
              <a:ext uri="{FF2B5EF4-FFF2-40B4-BE49-F238E27FC236}">
                <a16:creationId xmlns:a16="http://schemas.microsoft.com/office/drawing/2014/main" id="{1C703539-8E35-D069-DBD5-3A4DCC125A4D}"/>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dirty="0">
                <a:solidFill>
                  <a:schemeClr val="bg1">
                    <a:lumMod val="85000"/>
                  </a:schemeClr>
                </a:solidFill>
              </a:rPr>
              <a:t>Erstellt durch Vorlagenbauer.ch</a:t>
            </a:r>
          </a:p>
        </p:txBody>
      </p:sp>
      <p:sp>
        <p:nvSpPr>
          <p:cNvPr id="14" name="Textfeld 13">
            <a:extLst>
              <a:ext uri="{FF2B5EF4-FFF2-40B4-BE49-F238E27FC236}">
                <a16:creationId xmlns:a16="http://schemas.microsoft.com/office/drawing/2014/main" id="{5BCE22EE-660D-5C97-FAE7-814EA40FA324}"/>
              </a:ext>
            </a:extLst>
          </p:cNvPr>
          <p:cNvSpPr txBox="1"/>
          <p:nvPr userDrawn="1"/>
        </p:nvSpPr>
        <p:spPr>
          <a:xfrm>
            <a:off x="862969" y="6309319"/>
            <a:ext cx="540060" cy="123111"/>
          </a:xfrm>
          <a:prstGeom prst="rect">
            <a:avLst/>
          </a:prstGeom>
          <a:noFill/>
        </p:spPr>
        <p:txBody>
          <a:bodyPr wrap="square" lIns="0" tIns="0" rIns="0" bIns="0" rtlCol="0">
            <a:spAutoFit/>
          </a:bodyPr>
          <a:lstStyle/>
          <a:p>
            <a:r>
              <a:rPr lang="de-CH" sz="800" b="1" dirty="0">
                <a:solidFill>
                  <a:schemeClr val="tx2"/>
                </a:solidFill>
              </a:rPr>
              <a:t>e4plus AG</a:t>
            </a:r>
          </a:p>
        </p:txBody>
      </p:sp>
      <p:pic>
        <p:nvPicPr>
          <p:cNvPr id="18" name="Grafik 17">
            <a:extLst>
              <a:ext uri="{FF2B5EF4-FFF2-40B4-BE49-F238E27FC236}">
                <a16:creationId xmlns:a16="http://schemas.microsoft.com/office/drawing/2014/main" id="{42803B93-EF14-95F1-FF2E-5A6777764EE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91190" y="6184028"/>
            <a:ext cx="81883" cy="231531"/>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67" r:id="rId3"/>
    <p:sldLayoutId id="2147483659" r:id="rId4"/>
    <p:sldLayoutId id="2147483670" r:id="rId5"/>
    <p:sldLayoutId id="2147483671" r:id="rId6"/>
    <p:sldLayoutId id="2147483665" r:id="rId7"/>
    <p:sldLayoutId id="2147483661" r:id="rId8"/>
    <p:sldLayoutId id="2147483669" r:id="rId9"/>
    <p:sldLayoutId id="2147483663" r:id="rId10"/>
    <p:sldLayoutId id="2147483664" r:id="rId11"/>
    <p:sldLayoutId id="2147483668" r:id="rId12"/>
  </p:sldLayoutIdLst>
  <p:hf hdr="0"/>
  <p:txStyles>
    <p:titleStyle>
      <a:lvl1pPr algn="l" defTabSz="914400" rtl="0" eaLnBrk="1" latinLnBrk="0" hangingPunct="1">
        <a:lnSpc>
          <a:spcPct val="100000"/>
        </a:lnSpc>
        <a:spcBef>
          <a:spcPct val="0"/>
        </a:spcBef>
        <a:buNone/>
        <a:defRPr sz="2800" b="1" kern="1200">
          <a:solidFill>
            <a:schemeClr val="accent5"/>
          </a:solidFill>
          <a:latin typeface="+mj-lt"/>
          <a:ea typeface="+mj-ea"/>
          <a:cs typeface="+mj-cs"/>
        </a:defRPr>
      </a:lvl1pPr>
    </p:titleStyle>
    <p:bodyStyle>
      <a:lvl1pPr marL="0" indent="0" algn="l" defTabSz="914400" rtl="0" eaLnBrk="1" latinLnBrk="0" hangingPunct="1">
        <a:lnSpc>
          <a:spcPct val="114000"/>
        </a:lnSpc>
        <a:spcBef>
          <a:spcPts val="0"/>
        </a:spcBef>
        <a:buFont typeface="+mj-lt"/>
        <a:buNone/>
        <a:defRPr sz="2000" kern="1200">
          <a:solidFill>
            <a:schemeClr val="tx2"/>
          </a:solidFill>
          <a:latin typeface="+mn-lt"/>
          <a:ea typeface="+mn-ea"/>
          <a:cs typeface="+mn-cs"/>
        </a:defRPr>
      </a:lvl1pPr>
      <a:lvl2pPr marL="174625" indent="-174625" algn="l" defTabSz="914400" rtl="0" eaLnBrk="1" latinLnBrk="0" hangingPunct="1">
        <a:lnSpc>
          <a:spcPct val="114000"/>
        </a:lnSpc>
        <a:spcBef>
          <a:spcPts val="0"/>
        </a:spcBef>
        <a:buClr>
          <a:schemeClr val="tx2"/>
        </a:buClr>
        <a:buFont typeface="Arial" panose="020B0604020202020204" pitchFamily="34" charset="0"/>
        <a:buChar char="•"/>
        <a:defRPr sz="2000" kern="1200">
          <a:solidFill>
            <a:schemeClr val="tx2"/>
          </a:solidFill>
          <a:latin typeface="+mn-lt"/>
          <a:ea typeface="+mn-ea"/>
          <a:cs typeface="+mn-cs"/>
        </a:defRPr>
      </a:lvl2pPr>
      <a:lvl3pPr marL="360363" indent="-185738" algn="l" defTabSz="914400" rtl="0" eaLnBrk="1" latinLnBrk="0" hangingPunct="1">
        <a:lnSpc>
          <a:spcPct val="114000"/>
        </a:lnSpc>
        <a:spcBef>
          <a:spcPts val="0"/>
        </a:spcBef>
        <a:buClr>
          <a:schemeClr val="tx2"/>
        </a:buClr>
        <a:buFont typeface="Symbol" panose="05050102010706020507" pitchFamily="18" charset="2"/>
        <a:buChar char="-"/>
        <a:defRPr sz="2000" kern="1200">
          <a:solidFill>
            <a:schemeClr val="tx2"/>
          </a:solidFill>
          <a:latin typeface="+mn-lt"/>
          <a:ea typeface="+mn-ea"/>
          <a:cs typeface="+mn-cs"/>
        </a:defRPr>
      </a:lvl3pPr>
      <a:lvl4pPr marL="534988" indent="-174625" algn="l" defTabSz="914400" rtl="0" eaLnBrk="1" latinLnBrk="0" hangingPunct="1">
        <a:lnSpc>
          <a:spcPct val="114000"/>
        </a:lnSpc>
        <a:spcBef>
          <a:spcPts val="0"/>
        </a:spcBef>
        <a:buClr>
          <a:schemeClr val="tx2"/>
        </a:buClr>
        <a:buFont typeface="Symbol" panose="05050102010706020507" pitchFamily="18" charset="2"/>
        <a:buChar char="-"/>
        <a:defRPr sz="2000" kern="1200">
          <a:solidFill>
            <a:schemeClr val="tx2"/>
          </a:solidFill>
          <a:latin typeface="+mn-lt"/>
          <a:ea typeface="+mn-ea"/>
          <a:cs typeface="+mn-cs"/>
        </a:defRPr>
      </a:lvl4pPr>
      <a:lvl5pPr marL="358775" indent="-360000" algn="l" defTabSz="914400" rtl="0" eaLnBrk="1" latinLnBrk="0" hangingPunct="1">
        <a:lnSpc>
          <a:spcPct val="114000"/>
        </a:lnSpc>
        <a:spcBef>
          <a:spcPts val="0"/>
        </a:spcBef>
        <a:buClr>
          <a:schemeClr val="tx2"/>
        </a:buClr>
        <a:buFont typeface="+mj-lt"/>
        <a:buAutoNum type="arabicPeriod"/>
        <a:defRPr sz="2000" kern="1200">
          <a:solidFill>
            <a:schemeClr val="tx2"/>
          </a:solidFill>
          <a:latin typeface="+mn-lt"/>
          <a:ea typeface="+mn-ea"/>
          <a:cs typeface="+mn-cs"/>
        </a:defRPr>
      </a:lvl5pPr>
      <a:lvl6pPr marL="720000" indent="-360000" algn="l" defTabSz="914400" rtl="0" eaLnBrk="1" latinLnBrk="0" hangingPunct="1">
        <a:lnSpc>
          <a:spcPct val="113000"/>
        </a:lnSpc>
        <a:spcBef>
          <a:spcPts val="0"/>
        </a:spcBef>
        <a:buClr>
          <a:schemeClr val="tx2"/>
        </a:buClr>
        <a:buFont typeface="+mj-lt"/>
        <a:buAutoNum type="arabicPeriod"/>
        <a:defRPr lang="de-CH" sz="2000" kern="1200" noProof="0" dirty="0">
          <a:solidFill>
            <a:schemeClr val="tx2"/>
          </a:solidFill>
          <a:latin typeface="+mn-lt"/>
          <a:ea typeface="+mn-ea"/>
          <a:cs typeface="+mn-cs"/>
        </a:defRPr>
      </a:lvl6pPr>
      <a:lvl7pPr marL="1079500" indent="-360000" algn="l" defTabSz="914400" rtl="0" eaLnBrk="1" latinLnBrk="0" hangingPunct="1">
        <a:lnSpc>
          <a:spcPct val="90000"/>
        </a:lnSpc>
        <a:spcBef>
          <a:spcPts val="500"/>
        </a:spcBef>
        <a:buClr>
          <a:schemeClr val="tx2"/>
        </a:buClr>
        <a:buFont typeface="+mj-lt"/>
        <a:buAutoNum type="arabicPeriod"/>
        <a:defRPr lang="de-CH" sz="2000" kern="1200" noProof="0" dirty="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4" userDrawn="1">
          <p15:clr>
            <a:srgbClr val="A4A3A4"/>
          </p15:clr>
        </p15:guide>
        <p15:guide id="2" pos="7224" userDrawn="1">
          <p15:clr>
            <a:srgbClr val="A4A3A4"/>
          </p15:clr>
        </p15:guide>
        <p15:guide id="3" orient="horz" pos="3819" userDrawn="1">
          <p15:clr>
            <a:srgbClr val="A4A3A4"/>
          </p15:clr>
        </p15:guide>
        <p15:guide id="4" orient="horz" pos="708"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rawi.lu.ch/-/media/RAWI/Dokumente/Downloads/baubewilligungen/Merkblatt_Solaranlagen.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solarprofis.ch/" TargetMode="External"/><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energieschweiz.ch/tools/solar-offerte-check" TargetMode="Externa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hyperlink" Target="https://erneuerbarheizen.ch/impulsberatung/" TargetMode="External"/><Relationship Id="rId7" Type="http://schemas.openxmlformats.org/officeDocument/2006/relationships/image" Target="../media/image33.jpeg"/><Relationship Id="rId2" Type="http://schemas.openxmlformats.org/officeDocument/2006/relationships/hyperlink" Target="https://www.geak.ch/produkte/geak-plus/" TargetMode="Externa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peik.ch/"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helion.ch/de/produkte/solaranlagen/stromspeicher/" TargetMode="External"/><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map.geo.lu.ch/gebaeudeenergie/solarpotentia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umsplatzhalter 14">
            <a:extLst>
              <a:ext uri="{FF2B5EF4-FFF2-40B4-BE49-F238E27FC236}">
                <a16:creationId xmlns:a16="http://schemas.microsoft.com/office/drawing/2014/main" id="{54B6A4E8-2204-312A-8F71-8F247C85CBF8}"/>
              </a:ext>
            </a:extLst>
          </p:cNvPr>
          <p:cNvSpPr>
            <a:spLocks noGrp="1"/>
          </p:cNvSpPr>
          <p:nvPr>
            <p:ph type="dt" sz="half" idx="10"/>
          </p:nvPr>
        </p:nvSpPr>
        <p:spPr>
          <a:xfrm>
            <a:off x="868204" y="4372138"/>
            <a:ext cx="1271960" cy="216024"/>
          </a:xfrm>
        </p:spPr>
        <p:txBody>
          <a:bodyPr/>
          <a:lstStyle/>
          <a:p>
            <a:r>
              <a:rPr lang="de-DE"/>
              <a:t>23.09.2025</a:t>
            </a:r>
            <a:endParaRPr lang="de-CH" dirty="0"/>
          </a:p>
        </p:txBody>
      </p:sp>
      <p:sp>
        <p:nvSpPr>
          <p:cNvPr id="16" name="Fußzeilenplatzhalter 15">
            <a:extLst>
              <a:ext uri="{FF2B5EF4-FFF2-40B4-BE49-F238E27FC236}">
                <a16:creationId xmlns:a16="http://schemas.microsoft.com/office/drawing/2014/main" id="{924247B9-953D-1288-E0FE-FBD14B1EEC7A}"/>
              </a:ext>
            </a:extLst>
          </p:cNvPr>
          <p:cNvSpPr>
            <a:spLocks noGrp="1"/>
          </p:cNvSpPr>
          <p:nvPr>
            <p:ph type="ftr" sz="quarter" idx="11"/>
          </p:nvPr>
        </p:nvSpPr>
        <p:spPr/>
        <p:txBody>
          <a:bodyPr/>
          <a:lstStyle/>
          <a:p>
            <a:r>
              <a:rPr lang="nl-NL"/>
              <a:t>Energie-Apéro Root</a:t>
            </a:r>
            <a:endParaRPr lang="de-CH" dirty="0"/>
          </a:p>
        </p:txBody>
      </p:sp>
      <p:sp>
        <p:nvSpPr>
          <p:cNvPr id="18" name="Foliennummernplatzhalter 17">
            <a:extLst>
              <a:ext uri="{FF2B5EF4-FFF2-40B4-BE49-F238E27FC236}">
                <a16:creationId xmlns:a16="http://schemas.microsoft.com/office/drawing/2014/main" id="{A7120E6B-12AC-2C6A-7E3B-057931560F83}"/>
              </a:ext>
            </a:extLst>
          </p:cNvPr>
          <p:cNvSpPr>
            <a:spLocks noGrp="1"/>
          </p:cNvSpPr>
          <p:nvPr>
            <p:ph type="sldNum" sz="quarter" idx="12"/>
          </p:nvPr>
        </p:nvSpPr>
        <p:spPr/>
        <p:txBody>
          <a:bodyPr/>
          <a:lstStyle/>
          <a:p>
            <a:fld id="{442AD375-037F-43D0-B059-5172DA06796A}" type="slidenum">
              <a:rPr lang="de-CH" smtClean="0"/>
              <a:pPr/>
              <a:t>1</a:t>
            </a:fld>
            <a:endParaRPr lang="de-CH" dirty="0"/>
          </a:p>
        </p:txBody>
      </p:sp>
      <p:sp>
        <p:nvSpPr>
          <p:cNvPr id="10" name="Textplatzhalter 9">
            <a:extLst>
              <a:ext uri="{FF2B5EF4-FFF2-40B4-BE49-F238E27FC236}">
                <a16:creationId xmlns:a16="http://schemas.microsoft.com/office/drawing/2014/main" id="{6B8677B2-B2AF-3C5C-ED52-A0387F9A3880}"/>
              </a:ext>
            </a:extLst>
          </p:cNvPr>
          <p:cNvSpPr>
            <a:spLocks noGrp="1"/>
          </p:cNvSpPr>
          <p:nvPr>
            <p:ph type="body" sz="quarter" idx="13"/>
          </p:nvPr>
        </p:nvSpPr>
        <p:spPr>
          <a:xfrm>
            <a:off x="868205" y="4137714"/>
            <a:ext cx="5695846" cy="216024"/>
          </a:xfrm>
        </p:spPr>
        <p:txBody>
          <a:bodyPr/>
          <a:lstStyle/>
          <a:p>
            <a:r>
              <a:rPr lang="de-CH" dirty="0"/>
              <a:t>Moritz Kulawik, e4plus AG</a:t>
            </a:r>
          </a:p>
        </p:txBody>
      </p:sp>
      <p:sp>
        <p:nvSpPr>
          <p:cNvPr id="3" name="Untertitel 2">
            <a:extLst>
              <a:ext uri="{FF2B5EF4-FFF2-40B4-BE49-F238E27FC236}">
                <a16:creationId xmlns:a16="http://schemas.microsoft.com/office/drawing/2014/main" id="{7BB05F72-3287-523D-7C11-BA63F4830026}"/>
              </a:ext>
            </a:extLst>
          </p:cNvPr>
          <p:cNvSpPr>
            <a:spLocks noGrp="1"/>
          </p:cNvSpPr>
          <p:nvPr>
            <p:ph type="subTitle" idx="1"/>
          </p:nvPr>
        </p:nvSpPr>
        <p:spPr/>
        <p:txBody>
          <a:bodyPr/>
          <a:lstStyle/>
          <a:p>
            <a:r>
              <a:rPr lang="de-CH" dirty="0"/>
              <a:t>Energie-Apéro Root</a:t>
            </a:r>
          </a:p>
        </p:txBody>
      </p:sp>
      <p:sp>
        <p:nvSpPr>
          <p:cNvPr id="5" name="Titel 4">
            <a:extLst>
              <a:ext uri="{FF2B5EF4-FFF2-40B4-BE49-F238E27FC236}">
                <a16:creationId xmlns:a16="http://schemas.microsoft.com/office/drawing/2014/main" id="{FCE5D3F2-F05E-E1FD-A705-0880F45BDA2F}"/>
              </a:ext>
            </a:extLst>
          </p:cNvPr>
          <p:cNvSpPr>
            <a:spLocks noGrp="1"/>
          </p:cNvSpPr>
          <p:nvPr>
            <p:ph type="ctrTitle"/>
          </p:nvPr>
        </p:nvSpPr>
        <p:spPr>
          <a:xfrm>
            <a:off x="868204" y="3116525"/>
            <a:ext cx="9801847" cy="454474"/>
          </a:xfrm>
        </p:spPr>
        <p:txBody>
          <a:bodyPr/>
          <a:lstStyle/>
          <a:p>
            <a:r>
              <a:rPr lang="de-DE" dirty="0"/>
              <a:t>Solarenergie vom eigenen Dach</a:t>
            </a:r>
            <a:endParaRPr lang="de-CH" dirty="0"/>
          </a:p>
        </p:txBody>
      </p:sp>
      <p:pic>
        <p:nvPicPr>
          <p:cNvPr id="11" name="Grafik 10" descr="Ein Bild, das Text, Schrift, Logo, Grafiken enthält.&#10;&#10;KI-generierte Inhalte können fehlerhaft sein.">
            <a:extLst>
              <a:ext uri="{FF2B5EF4-FFF2-40B4-BE49-F238E27FC236}">
                <a16:creationId xmlns:a16="http://schemas.microsoft.com/office/drawing/2014/main" id="{1EB33EEC-374E-FB9B-7C7D-F12C884AC3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6240" y="116632"/>
            <a:ext cx="2656120" cy="976124"/>
          </a:xfrm>
          <a:prstGeom prst="rect">
            <a:avLst/>
          </a:prstGeom>
        </p:spPr>
      </p:pic>
      <p:pic>
        <p:nvPicPr>
          <p:cNvPr id="4" name="Grafik 3" descr="Ein Bild, das Text, Schrift, Grafiken, Logo enthält.&#10;&#10;KI-generierte Inhalte können fehlerhaft sein.">
            <a:extLst>
              <a:ext uri="{FF2B5EF4-FFF2-40B4-BE49-F238E27FC236}">
                <a16:creationId xmlns:a16="http://schemas.microsoft.com/office/drawing/2014/main" id="{33A02ABD-AAD0-35AD-E918-A7B62D4914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1092756"/>
            <a:ext cx="2837672" cy="1124361"/>
          </a:xfrm>
          <a:prstGeom prst="rect">
            <a:avLst/>
          </a:prstGeom>
        </p:spPr>
      </p:pic>
    </p:spTree>
    <p:extLst>
      <p:ext uri="{BB962C8B-B14F-4D97-AF65-F5344CB8AC3E}">
        <p14:creationId xmlns:p14="http://schemas.microsoft.com/office/powerpoint/2010/main" val="161930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noProof="0" dirty="0"/>
              <a:t>Sonnenenergienutzung Technologie</a:t>
            </a:r>
          </a:p>
        </p:txBody>
      </p:sp>
      <p:pic>
        <p:nvPicPr>
          <p:cNvPr id="5" name="Grafik 4"/>
          <p:cNvPicPr>
            <a:picLocks noChangeAspect="1"/>
          </p:cNvPicPr>
          <p:nvPr/>
        </p:nvPicPr>
        <p:blipFill rotWithShape="1">
          <a:blip r:embed="rId3"/>
          <a:srcRect b="24652"/>
          <a:stretch/>
        </p:blipFill>
        <p:spPr>
          <a:xfrm>
            <a:off x="5676899" y="1481140"/>
            <a:ext cx="4160520" cy="3789361"/>
          </a:xfrm>
          <a:prstGeom prst="rect">
            <a:avLst/>
          </a:prstGeom>
        </p:spPr>
      </p:pic>
      <p:pic>
        <p:nvPicPr>
          <p:cNvPr id="6" name="Grafik 5"/>
          <p:cNvPicPr>
            <a:picLocks noChangeAspect="1"/>
          </p:cNvPicPr>
          <p:nvPr/>
        </p:nvPicPr>
        <p:blipFill>
          <a:blip r:embed="rId4"/>
          <a:stretch>
            <a:fillRect/>
          </a:stretch>
        </p:blipFill>
        <p:spPr>
          <a:xfrm>
            <a:off x="609602" y="1303340"/>
            <a:ext cx="4926719" cy="4017961"/>
          </a:xfrm>
          <a:prstGeom prst="rect">
            <a:avLst/>
          </a:prstGeom>
        </p:spPr>
      </p:pic>
      <p:sp>
        <p:nvSpPr>
          <p:cNvPr id="10" name="Inhaltsplatzhalter 4"/>
          <p:cNvSpPr>
            <a:spLocks noGrp="1"/>
          </p:cNvSpPr>
          <p:nvPr>
            <p:ph idx="1"/>
          </p:nvPr>
        </p:nvSpPr>
        <p:spPr>
          <a:xfrm>
            <a:off x="609601" y="5468019"/>
            <a:ext cx="2844800" cy="881301"/>
          </a:xfrm>
        </p:spPr>
        <p:txBody>
          <a:bodyPr>
            <a:normAutofit/>
          </a:bodyPr>
          <a:lstStyle/>
          <a:p>
            <a:pPr algn="ctr"/>
            <a:r>
              <a:rPr lang="de-CH" noProof="0" dirty="0"/>
              <a:t>Photovoltaik</a:t>
            </a:r>
          </a:p>
          <a:p>
            <a:pPr algn="ctr"/>
            <a:r>
              <a:rPr lang="de-CH" noProof="0" dirty="0"/>
              <a:t>Elektrische Energie</a:t>
            </a:r>
          </a:p>
        </p:txBody>
      </p:sp>
      <p:sp>
        <p:nvSpPr>
          <p:cNvPr id="11" name="Inhaltsplatzhalter 4"/>
          <p:cNvSpPr txBox="1">
            <a:spLocks/>
          </p:cNvSpPr>
          <p:nvPr/>
        </p:nvSpPr>
        <p:spPr>
          <a:xfrm>
            <a:off x="6076855" y="5376860"/>
            <a:ext cx="3340100" cy="88130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4000"/>
              </a:lnSpc>
              <a:spcBef>
                <a:spcPts val="0"/>
              </a:spcBef>
              <a:buNone/>
            </a:pPr>
            <a:r>
              <a:rPr lang="de-CH" sz="2000" dirty="0">
                <a:solidFill>
                  <a:schemeClr val="tx2"/>
                </a:solidFill>
                <a:latin typeface="+mn-lt"/>
                <a:ea typeface="+mn-ea"/>
                <a:cs typeface="+mn-cs"/>
              </a:rPr>
              <a:t>Solarthermie</a:t>
            </a:r>
          </a:p>
          <a:p>
            <a:pPr marL="0" indent="0" algn="ctr">
              <a:lnSpc>
                <a:spcPct val="114000"/>
              </a:lnSpc>
              <a:spcBef>
                <a:spcPts val="0"/>
              </a:spcBef>
              <a:buNone/>
            </a:pPr>
            <a:r>
              <a:rPr lang="de-CH" sz="2000" dirty="0">
                <a:solidFill>
                  <a:schemeClr val="tx2"/>
                </a:solidFill>
                <a:latin typeface="+mn-lt"/>
                <a:ea typeface="+mn-ea"/>
                <a:cs typeface="+mn-cs"/>
              </a:rPr>
              <a:t>Thermische Energie</a:t>
            </a:r>
          </a:p>
        </p:txBody>
      </p:sp>
      <p:pic>
        <p:nvPicPr>
          <p:cNvPr id="12" name="Grafik 11"/>
          <p:cNvPicPr>
            <a:picLocks noChangeAspect="1"/>
          </p:cNvPicPr>
          <p:nvPr/>
        </p:nvPicPr>
        <p:blipFill rotWithShape="1">
          <a:blip r:embed="rId3"/>
          <a:srcRect l="59300" t="76515"/>
          <a:stretch/>
        </p:blipFill>
        <p:spPr>
          <a:xfrm>
            <a:off x="9837419" y="1481139"/>
            <a:ext cx="1693349" cy="1181100"/>
          </a:xfrm>
          <a:prstGeom prst="rect">
            <a:avLst/>
          </a:prstGeom>
        </p:spPr>
      </p:pic>
      <p:sp>
        <p:nvSpPr>
          <p:cNvPr id="2" name="Datumsplatzhalter 1">
            <a:extLst>
              <a:ext uri="{FF2B5EF4-FFF2-40B4-BE49-F238E27FC236}">
                <a16:creationId xmlns:a16="http://schemas.microsoft.com/office/drawing/2014/main" id="{A551A4DA-BA43-73BA-90CE-624C178C6B6E}"/>
              </a:ext>
            </a:extLst>
          </p:cNvPr>
          <p:cNvSpPr>
            <a:spLocks noGrp="1"/>
          </p:cNvSpPr>
          <p:nvPr>
            <p:ph type="dt" sz="half" idx="10"/>
          </p:nvPr>
        </p:nvSpPr>
        <p:spPr/>
        <p:txBody>
          <a:bodyPr/>
          <a:lstStyle/>
          <a:p>
            <a:r>
              <a:rPr lang="de-DE"/>
              <a:t>23.09.2025</a:t>
            </a:r>
            <a:endParaRPr lang="de-CH" dirty="0"/>
          </a:p>
        </p:txBody>
      </p:sp>
      <p:sp>
        <p:nvSpPr>
          <p:cNvPr id="3" name="Fußzeilenplatzhalter 2">
            <a:extLst>
              <a:ext uri="{FF2B5EF4-FFF2-40B4-BE49-F238E27FC236}">
                <a16:creationId xmlns:a16="http://schemas.microsoft.com/office/drawing/2014/main" id="{F85A4195-12C5-89B6-87F9-AC6732DE6EDF}"/>
              </a:ext>
            </a:extLst>
          </p:cNvPr>
          <p:cNvSpPr>
            <a:spLocks noGrp="1"/>
          </p:cNvSpPr>
          <p:nvPr>
            <p:ph type="ftr" sz="quarter" idx="11"/>
          </p:nvPr>
        </p:nvSpPr>
        <p:spPr/>
        <p:txBody>
          <a:bodyPr/>
          <a:lstStyle/>
          <a:p>
            <a:r>
              <a:rPr lang="nl-NL"/>
              <a:t>Energie-Apéro Root</a:t>
            </a:r>
            <a:endParaRPr lang="de-CH" dirty="0"/>
          </a:p>
        </p:txBody>
      </p:sp>
      <p:sp>
        <p:nvSpPr>
          <p:cNvPr id="7" name="Foliennummernplatzhalter 6">
            <a:extLst>
              <a:ext uri="{FF2B5EF4-FFF2-40B4-BE49-F238E27FC236}">
                <a16:creationId xmlns:a16="http://schemas.microsoft.com/office/drawing/2014/main" id="{3F340B76-CF8D-A29F-B924-2AEF18FF4A19}"/>
              </a:ext>
            </a:extLst>
          </p:cNvPr>
          <p:cNvSpPr>
            <a:spLocks noGrp="1"/>
          </p:cNvSpPr>
          <p:nvPr>
            <p:ph type="sldNum" sz="quarter" idx="12"/>
          </p:nvPr>
        </p:nvSpPr>
        <p:spPr/>
        <p:txBody>
          <a:bodyPr/>
          <a:lstStyle/>
          <a:p>
            <a:r>
              <a:rPr lang="de-CH"/>
              <a:t>Seite </a:t>
            </a:r>
            <a:fld id="{442AD375-037F-43D0-B059-5172DA06796A}" type="slidenum">
              <a:rPr lang="de-CH" smtClean="0"/>
              <a:pPr/>
              <a:t>10</a:t>
            </a:fld>
            <a:endParaRPr lang="de-CH" dirty="0"/>
          </a:p>
        </p:txBody>
      </p:sp>
    </p:spTree>
    <p:extLst>
      <p:ext uri="{BB962C8B-B14F-4D97-AF65-F5344CB8AC3E}">
        <p14:creationId xmlns:p14="http://schemas.microsoft.com/office/powerpoint/2010/main" val="3979973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noProof="0" dirty="0"/>
              <a:t>Einsatzmöglichkeiten Photovoltaik</a:t>
            </a:r>
          </a:p>
        </p:txBody>
      </p:sp>
      <p:pic>
        <p:nvPicPr>
          <p:cNvPr id="2" name="Grafik 1"/>
          <p:cNvPicPr>
            <a:picLocks noChangeAspect="1"/>
          </p:cNvPicPr>
          <p:nvPr/>
        </p:nvPicPr>
        <p:blipFill>
          <a:blip r:embed="rId3"/>
          <a:stretch>
            <a:fillRect/>
          </a:stretch>
        </p:blipFill>
        <p:spPr>
          <a:xfrm>
            <a:off x="767408" y="1274719"/>
            <a:ext cx="7727951" cy="4890585"/>
          </a:xfrm>
          <a:prstGeom prst="rect">
            <a:avLst/>
          </a:prstGeom>
        </p:spPr>
      </p:pic>
      <p:sp>
        <p:nvSpPr>
          <p:cNvPr id="3" name="Datumsplatzhalter 2">
            <a:extLst>
              <a:ext uri="{FF2B5EF4-FFF2-40B4-BE49-F238E27FC236}">
                <a16:creationId xmlns:a16="http://schemas.microsoft.com/office/drawing/2014/main" id="{B60B7F6C-9943-0497-C812-58F8006CC620}"/>
              </a:ext>
            </a:extLst>
          </p:cNvPr>
          <p:cNvSpPr>
            <a:spLocks noGrp="1"/>
          </p:cNvSpPr>
          <p:nvPr>
            <p:ph type="dt" sz="half" idx="10"/>
          </p:nvPr>
        </p:nvSpPr>
        <p:spPr/>
        <p:txBody>
          <a:bodyPr/>
          <a:lstStyle/>
          <a:p>
            <a:r>
              <a:rPr lang="de-DE"/>
              <a:t>23.09.2025</a:t>
            </a:r>
            <a:endParaRPr lang="de-CH" dirty="0"/>
          </a:p>
        </p:txBody>
      </p:sp>
      <p:sp>
        <p:nvSpPr>
          <p:cNvPr id="5" name="Fußzeilenplatzhalter 4">
            <a:extLst>
              <a:ext uri="{FF2B5EF4-FFF2-40B4-BE49-F238E27FC236}">
                <a16:creationId xmlns:a16="http://schemas.microsoft.com/office/drawing/2014/main" id="{798875F3-0B5A-4C35-7525-C3DE7D2E0509}"/>
              </a:ext>
            </a:extLst>
          </p:cNvPr>
          <p:cNvSpPr>
            <a:spLocks noGrp="1"/>
          </p:cNvSpPr>
          <p:nvPr>
            <p:ph type="ftr" sz="quarter" idx="11"/>
          </p:nvPr>
        </p:nvSpPr>
        <p:spPr/>
        <p:txBody>
          <a:bodyPr/>
          <a:lstStyle/>
          <a:p>
            <a:r>
              <a:rPr lang="nl-NL"/>
              <a:t>Energie-Apéro Root</a:t>
            </a:r>
            <a:endParaRPr lang="de-CH" dirty="0"/>
          </a:p>
        </p:txBody>
      </p:sp>
      <p:sp>
        <p:nvSpPr>
          <p:cNvPr id="6" name="Foliennummernplatzhalter 5">
            <a:extLst>
              <a:ext uri="{FF2B5EF4-FFF2-40B4-BE49-F238E27FC236}">
                <a16:creationId xmlns:a16="http://schemas.microsoft.com/office/drawing/2014/main" id="{0AC5FB7D-8599-D627-B494-4794E337B4CA}"/>
              </a:ext>
            </a:extLst>
          </p:cNvPr>
          <p:cNvSpPr>
            <a:spLocks noGrp="1"/>
          </p:cNvSpPr>
          <p:nvPr>
            <p:ph type="sldNum" sz="quarter" idx="12"/>
          </p:nvPr>
        </p:nvSpPr>
        <p:spPr/>
        <p:txBody>
          <a:bodyPr/>
          <a:lstStyle/>
          <a:p>
            <a:r>
              <a:rPr lang="de-CH"/>
              <a:t>Seite </a:t>
            </a:r>
            <a:fld id="{442AD375-037F-43D0-B059-5172DA06796A}" type="slidenum">
              <a:rPr lang="de-CH" smtClean="0"/>
              <a:pPr/>
              <a:t>11</a:t>
            </a:fld>
            <a:endParaRPr lang="de-CH" dirty="0"/>
          </a:p>
        </p:txBody>
      </p:sp>
    </p:spTree>
    <p:extLst>
      <p:ext uri="{BB962C8B-B14F-4D97-AF65-F5344CB8AC3E}">
        <p14:creationId xmlns:p14="http://schemas.microsoft.com/office/powerpoint/2010/main" val="1733116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5FDE1-B563-CB87-B641-E413F6104B85}"/>
            </a:ext>
          </a:extLst>
        </p:cNvPr>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2439AA69-FB5F-9B0F-A561-2A1F17ADC964}"/>
              </a:ext>
            </a:extLst>
          </p:cNvPr>
          <p:cNvSpPr>
            <a:spLocks noGrp="1"/>
          </p:cNvSpPr>
          <p:nvPr>
            <p:ph type="ftr" sz="quarter" idx="11"/>
          </p:nvPr>
        </p:nvSpPr>
        <p:spPr/>
        <p:txBody>
          <a:bodyPr/>
          <a:lstStyle/>
          <a:p>
            <a:r>
              <a:rPr lang="nl-NL"/>
              <a:t>Energie-Apéro Root</a:t>
            </a:r>
            <a:endParaRPr lang="de-CH" dirty="0"/>
          </a:p>
        </p:txBody>
      </p:sp>
      <p:sp>
        <p:nvSpPr>
          <p:cNvPr id="7" name="Titel 6">
            <a:extLst>
              <a:ext uri="{FF2B5EF4-FFF2-40B4-BE49-F238E27FC236}">
                <a16:creationId xmlns:a16="http://schemas.microsoft.com/office/drawing/2014/main" id="{415D5B1E-0604-C0D7-5D37-BC9A8E3458D1}"/>
              </a:ext>
            </a:extLst>
          </p:cNvPr>
          <p:cNvSpPr>
            <a:spLocks noGrp="1"/>
          </p:cNvSpPr>
          <p:nvPr>
            <p:ph type="ctrTitle"/>
          </p:nvPr>
        </p:nvSpPr>
        <p:spPr/>
        <p:txBody>
          <a:bodyPr/>
          <a:lstStyle/>
          <a:p>
            <a:r>
              <a:rPr lang="de-CH" dirty="0"/>
              <a:t>Solarenergie vom eigenen Dach – Rahmenbedingungen</a:t>
            </a:r>
          </a:p>
        </p:txBody>
      </p:sp>
      <p:sp>
        <p:nvSpPr>
          <p:cNvPr id="8" name="Untertitel 7">
            <a:extLst>
              <a:ext uri="{FF2B5EF4-FFF2-40B4-BE49-F238E27FC236}">
                <a16:creationId xmlns:a16="http://schemas.microsoft.com/office/drawing/2014/main" id="{13023D9E-7BFF-0D0B-0B07-3D5AC66D2C7F}"/>
              </a:ext>
            </a:extLst>
          </p:cNvPr>
          <p:cNvSpPr>
            <a:spLocks noGrp="1"/>
          </p:cNvSpPr>
          <p:nvPr>
            <p:ph type="subTitle" idx="1"/>
          </p:nvPr>
        </p:nvSpPr>
        <p:spPr/>
        <p:txBody>
          <a:bodyPr/>
          <a:lstStyle/>
          <a:p>
            <a:endParaRPr lang="de-CH"/>
          </a:p>
        </p:txBody>
      </p:sp>
      <p:sp>
        <p:nvSpPr>
          <p:cNvPr id="4" name="Datumsplatzhalter 3">
            <a:extLst>
              <a:ext uri="{FF2B5EF4-FFF2-40B4-BE49-F238E27FC236}">
                <a16:creationId xmlns:a16="http://schemas.microsoft.com/office/drawing/2014/main" id="{F581EBA2-A2F9-87C2-FC04-A6634C380AB4}"/>
              </a:ext>
            </a:extLst>
          </p:cNvPr>
          <p:cNvSpPr>
            <a:spLocks noGrp="1"/>
          </p:cNvSpPr>
          <p:nvPr>
            <p:ph type="dt" sz="half" idx="10"/>
          </p:nvPr>
        </p:nvSpPr>
        <p:spPr/>
        <p:txBody>
          <a:bodyPr/>
          <a:lstStyle/>
          <a:p>
            <a:r>
              <a:rPr lang="de-DE"/>
              <a:t>23.09.2025</a:t>
            </a:r>
            <a:endParaRPr lang="de-CH" dirty="0"/>
          </a:p>
        </p:txBody>
      </p:sp>
      <p:sp>
        <p:nvSpPr>
          <p:cNvPr id="6" name="Foliennummernplatzhalter 5">
            <a:extLst>
              <a:ext uri="{FF2B5EF4-FFF2-40B4-BE49-F238E27FC236}">
                <a16:creationId xmlns:a16="http://schemas.microsoft.com/office/drawing/2014/main" id="{71D4C35D-13D3-F01C-6E17-D56ECB913BC2}"/>
              </a:ext>
            </a:extLst>
          </p:cNvPr>
          <p:cNvSpPr>
            <a:spLocks noGrp="1"/>
          </p:cNvSpPr>
          <p:nvPr>
            <p:ph type="sldNum" sz="quarter" idx="12"/>
          </p:nvPr>
        </p:nvSpPr>
        <p:spPr/>
        <p:txBody>
          <a:bodyPr/>
          <a:lstStyle/>
          <a:p>
            <a:r>
              <a:rPr lang="de-CH"/>
              <a:t>Seite </a:t>
            </a:r>
            <a:fld id="{442AD375-037F-43D0-B059-5172DA06796A}" type="slidenum">
              <a:rPr lang="de-CH" smtClean="0"/>
              <a:pPr/>
              <a:t>12</a:t>
            </a:fld>
            <a:endParaRPr lang="de-CH" dirty="0"/>
          </a:p>
        </p:txBody>
      </p:sp>
    </p:spTree>
    <p:extLst>
      <p:ext uri="{BB962C8B-B14F-4D97-AF65-F5344CB8AC3E}">
        <p14:creationId xmlns:p14="http://schemas.microsoft.com/office/powerpoint/2010/main" val="107504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297AF8-5C33-419C-4676-31D9AAA6FA01}"/>
              </a:ext>
            </a:extLst>
          </p:cNvPr>
          <p:cNvSpPr>
            <a:spLocks noGrp="1"/>
          </p:cNvSpPr>
          <p:nvPr>
            <p:ph type="title"/>
          </p:nvPr>
        </p:nvSpPr>
        <p:spPr/>
        <p:txBody>
          <a:bodyPr/>
          <a:lstStyle/>
          <a:p>
            <a:r>
              <a:rPr lang="de-CH" noProof="0" dirty="0"/>
              <a:t>Luzerner Energiegesetz und PV</a:t>
            </a:r>
          </a:p>
        </p:txBody>
      </p:sp>
      <p:sp>
        <p:nvSpPr>
          <p:cNvPr id="3" name="Inhaltsplatzhalter 2">
            <a:extLst>
              <a:ext uri="{FF2B5EF4-FFF2-40B4-BE49-F238E27FC236}">
                <a16:creationId xmlns:a16="http://schemas.microsoft.com/office/drawing/2014/main" id="{1976BF50-A2F6-A129-F3E0-5CAC791B86B3}"/>
              </a:ext>
            </a:extLst>
          </p:cNvPr>
          <p:cNvSpPr>
            <a:spLocks noGrp="1"/>
          </p:cNvSpPr>
          <p:nvPr>
            <p:ph idx="1"/>
          </p:nvPr>
        </p:nvSpPr>
        <p:spPr/>
        <p:txBody>
          <a:bodyPr/>
          <a:lstStyle/>
          <a:p>
            <a:r>
              <a:rPr lang="de-CH" noProof="0" dirty="0"/>
              <a:t>Seit dem 1. März 2025: </a:t>
            </a:r>
          </a:p>
          <a:p>
            <a:r>
              <a:rPr lang="de-CH" noProof="0" dirty="0"/>
              <a:t>Auf Neubauten muss ein bestimmter Anteil des Dachs mit Photovoltaik-Panels ausgerüstet werden. </a:t>
            </a:r>
          </a:p>
          <a:p>
            <a:r>
              <a:rPr lang="de-CH" noProof="0" dirty="0"/>
              <a:t>Bestehende Bauten müssen bei Dachsanierungen auch im kleineren Umfang ausgerüstet werden. (Wahlfreiheit: einmalige Ersatzabgabe)</a:t>
            </a:r>
          </a:p>
          <a:p>
            <a:endParaRPr lang="de-CH" noProof="0" dirty="0"/>
          </a:p>
          <a:p>
            <a:endParaRPr lang="de-CH" noProof="0" dirty="0"/>
          </a:p>
        </p:txBody>
      </p:sp>
      <p:sp>
        <p:nvSpPr>
          <p:cNvPr id="4" name="Datumsplatzhalter 3">
            <a:extLst>
              <a:ext uri="{FF2B5EF4-FFF2-40B4-BE49-F238E27FC236}">
                <a16:creationId xmlns:a16="http://schemas.microsoft.com/office/drawing/2014/main" id="{1F4DAED7-7299-D29C-2926-44F65E5065B2}"/>
              </a:ext>
            </a:extLst>
          </p:cNvPr>
          <p:cNvSpPr>
            <a:spLocks noGrp="1"/>
          </p:cNvSpPr>
          <p:nvPr>
            <p:ph type="dt" sz="half" idx="10"/>
          </p:nvPr>
        </p:nvSpPr>
        <p:spPr/>
        <p:txBody>
          <a:bodyPr/>
          <a:lstStyle/>
          <a:p>
            <a:r>
              <a:rPr lang="de-DE" noProof="0"/>
              <a:t>23.09.2025</a:t>
            </a:r>
            <a:endParaRPr lang="de-CH" noProof="0" dirty="0"/>
          </a:p>
        </p:txBody>
      </p:sp>
      <p:sp>
        <p:nvSpPr>
          <p:cNvPr id="5" name="Foliennummernplatzhalter 4">
            <a:extLst>
              <a:ext uri="{FF2B5EF4-FFF2-40B4-BE49-F238E27FC236}">
                <a16:creationId xmlns:a16="http://schemas.microsoft.com/office/drawing/2014/main" id="{0DD97441-AD90-6CE3-B9CD-3EDA7D566777}"/>
              </a:ext>
            </a:extLst>
          </p:cNvPr>
          <p:cNvSpPr>
            <a:spLocks noGrp="1"/>
          </p:cNvSpPr>
          <p:nvPr>
            <p:ph type="sldNum" sz="quarter" idx="12"/>
          </p:nvPr>
        </p:nvSpPr>
        <p:spPr/>
        <p:txBody>
          <a:bodyPr/>
          <a:lstStyle/>
          <a:p>
            <a:r>
              <a:rPr lang="de-CH" noProof="0" dirty="0"/>
              <a:t>Seite </a:t>
            </a:r>
            <a:fld id="{442AD375-037F-43D0-B059-5172DA06796A}" type="slidenum">
              <a:rPr lang="de-CH" noProof="0" smtClean="0"/>
              <a:pPr/>
              <a:t>13</a:t>
            </a:fld>
            <a:endParaRPr lang="de-CH" noProof="0" dirty="0"/>
          </a:p>
        </p:txBody>
      </p:sp>
      <p:sp>
        <p:nvSpPr>
          <p:cNvPr id="6" name="Fußzeilenplatzhalter 5">
            <a:extLst>
              <a:ext uri="{FF2B5EF4-FFF2-40B4-BE49-F238E27FC236}">
                <a16:creationId xmlns:a16="http://schemas.microsoft.com/office/drawing/2014/main" id="{FBE1B9F6-01E6-26C2-C9B5-6BE868A28DD2}"/>
              </a:ext>
            </a:extLst>
          </p:cNvPr>
          <p:cNvSpPr>
            <a:spLocks noGrp="1"/>
          </p:cNvSpPr>
          <p:nvPr>
            <p:ph type="ftr" sz="quarter" idx="11"/>
          </p:nvPr>
        </p:nvSpPr>
        <p:spPr/>
        <p:txBody>
          <a:bodyPr/>
          <a:lstStyle/>
          <a:p>
            <a:r>
              <a:rPr lang="nl-NL" noProof="0"/>
              <a:t>Energie-Apéro Root</a:t>
            </a:r>
            <a:endParaRPr lang="de-CH" noProof="0" dirty="0"/>
          </a:p>
        </p:txBody>
      </p:sp>
    </p:spTree>
    <p:extLst>
      <p:ext uri="{BB962C8B-B14F-4D97-AF65-F5344CB8AC3E}">
        <p14:creationId xmlns:p14="http://schemas.microsoft.com/office/powerpoint/2010/main" val="2072601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4337A-F4BF-499D-D3F6-51A7E2BD6A9C}"/>
              </a:ext>
            </a:extLst>
          </p:cNvPr>
          <p:cNvSpPr>
            <a:spLocks noGrp="1"/>
          </p:cNvSpPr>
          <p:nvPr>
            <p:ph type="title"/>
          </p:nvPr>
        </p:nvSpPr>
        <p:spPr/>
        <p:txBody>
          <a:bodyPr/>
          <a:lstStyle/>
          <a:p>
            <a:r>
              <a:rPr lang="de-CH" noProof="0" dirty="0"/>
              <a:t>Pflicht Eigenstromerzeugung – Was gilt?</a:t>
            </a:r>
          </a:p>
        </p:txBody>
      </p:sp>
      <p:sp>
        <p:nvSpPr>
          <p:cNvPr id="7" name="Inhaltsplatzhalter 6">
            <a:extLst>
              <a:ext uri="{FF2B5EF4-FFF2-40B4-BE49-F238E27FC236}">
                <a16:creationId xmlns:a16="http://schemas.microsoft.com/office/drawing/2014/main" id="{5E7EB8DF-A03B-1C37-790F-A78C28E5A109}"/>
              </a:ext>
            </a:extLst>
          </p:cNvPr>
          <p:cNvSpPr>
            <a:spLocks noGrp="1"/>
          </p:cNvSpPr>
          <p:nvPr>
            <p:ph sz="half" idx="1"/>
          </p:nvPr>
        </p:nvSpPr>
        <p:spPr/>
        <p:txBody>
          <a:bodyPr/>
          <a:lstStyle/>
          <a:p>
            <a:r>
              <a:rPr lang="de-CH" noProof="0" dirty="0"/>
              <a:t>Neubauten</a:t>
            </a:r>
          </a:p>
          <a:p>
            <a:endParaRPr lang="de-CH" noProof="0" dirty="0"/>
          </a:p>
          <a:p>
            <a:pPr marL="342900" indent="-342900">
              <a:buFont typeface="Arial" panose="020B0604020202020204" pitchFamily="34" charset="0"/>
              <a:buChar char="•"/>
            </a:pPr>
            <a:r>
              <a:rPr lang="de-CH" noProof="0" dirty="0"/>
              <a:t>Neigung und Orientierung der Dachfläche gemäss Minergie</a:t>
            </a:r>
          </a:p>
          <a:p>
            <a:pPr marL="342900" indent="-342900">
              <a:buFont typeface="Arial" panose="020B0604020202020204" pitchFamily="34" charset="0"/>
              <a:buChar char="•"/>
            </a:pPr>
            <a:r>
              <a:rPr lang="de-CH" noProof="0" dirty="0"/>
              <a:t>Teildachflächen &gt; 25 m2</a:t>
            </a:r>
          </a:p>
          <a:p>
            <a:pPr marL="342900" indent="-342900">
              <a:buFont typeface="Arial" panose="020B0604020202020204" pitchFamily="34" charset="0"/>
              <a:buChar char="•"/>
            </a:pPr>
            <a:r>
              <a:rPr lang="de-CH" noProof="0" dirty="0"/>
              <a:t>Mind. 6 zusammenhängende PV-Module möglich</a:t>
            </a:r>
          </a:p>
        </p:txBody>
      </p:sp>
      <p:sp>
        <p:nvSpPr>
          <p:cNvPr id="8" name="Inhaltsplatzhalter 7">
            <a:extLst>
              <a:ext uri="{FF2B5EF4-FFF2-40B4-BE49-F238E27FC236}">
                <a16:creationId xmlns:a16="http://schemas.microsoft.com/office/drawing/2014/main" id="{35BD4CA1-BD1C-08EE-D9B2-660756A6B858}"/>
              </a:ext>
            </a:extLst>
          </p:cNvPr>
          <p:cNvSpPr>
            <a:spLocks noGrp="1"/>
          </p:cNvSpPr>
          <p:nvPr>
            <p:ph sz="half" idx="2"/>
          </p:nvPr>
        </p:nvSpPr>
        <p:spPr/>
        <p:txBody>
          <a:bodyPr/>
          <a:lstStyle/>
          <a:p>
            <a:r>
              <a:rPr lang="de-CH" noProof="0" dirty="0"/>
              <a:t>Bestehende Bauten</a:t>
            </a:r>
          </a:p>
          <a:p>
            <a:endParaRPr lang="de-CH" noProof="0" dirty="0"/>
          </a:p>
          <a:p>
            <a:pPr marL="342900" indent="-342900">
              <a:buFont typeface="Arial" panose="020B0604020202020204" pitchFamily="34" charset="0"/>
              <a:buChar char="•"/>
            </a:pPr>
            <a:r>
              <a:rPr lang="de-CH" noProof="0" dirty="0"/>
              <a:t>Eignung «gut» oder besser gemäss www.sonnendach.ch</a:t>
            </a:r>
          </a:p>
          <a:p>
            <a:pPr marL="342900" indent="-342900">
              <a:buFont typeface="Arial" panose="020B0604020202020204" pitchFamily="34" charset="0"/>
              <a:buChar char="•"/>
            </a:pPr>
            <a:r>
              <a:rPr lang="de-CH" noProof="0" dirty="0"/>
              <a:t>Teildachflächen &gt; 25 m2</a:t>
            </a:r>
          </a:p>
          <a:p>
            <a:pPr marL="342900" indent="-342900">
              <a:buFont typeface="Arial" panose="020B0604020202020204" pitchFamily="34" charset="0"/>
              <a:buChar char="•"/>
            </a:pPr>
            <a:r>
              <a:rPr lang="de-CH" noProof="0" dirty="0"/>
              <a:t>Mind. 6 zusammenhängende PV-Module möglich</a:t>
            </a:r>
          </a:p>
        </p:txBody>
      </p:sp>
      <p:sp>
        <p:nvSpPr>
          <p:cNvPr id="5" name="Foliennummernplatzhalter 4">
            <a:extLst>
              <a:ext uri="{FF2B5EF4-FFF2-40B4-BE49-F238E27FC236}">
                <a16:creationId xmlns:a16="http://schemas.microsoft.com/office/drawing/2014/main" id="{3D5E99DB-2931-ECAE-E76D-49C2EEDDBD3E}"/>
              </a:ext>
            </a:extLst>
          </p:cNvPr>
          <p:cNvSpPr>
            <a:spLocks noGrp="1"/>
          </p:cNvSpPr>
          <p:nvPr>
            <p:ph type="sldNum" sz="quarter" idx="12"/>
          </p:nvPr>
        </p:nvSpPr>
        <p:spPr/>
        <p:txBody>
          <a:bodyPr/>
          <a:lstStyle/>
          <a:p>
            <a:r>
              <a:rPr lang="de-CH" noProof="0" dirty="0"/>
              <a:t>Seite </a:t>
            </a:r>
            <a:fld id="{442AD375-037F-43D0-B059-5172DA06796A}" type="slidenum">
              <a:rPr lang="de-CH" noProof="0" smtClean="0"/>
              <a:pPr/>
              <a:t>14</a:t>
            </a:fld>
            <a:endParaRPr lang="de-CH" noProof="0" dirty="0"/>
          </a:p>
        </p:txBody>
      </p:sp>
      <p:sp>
        <p:nvSpPr>
          <p:cNvPr id="4" name="Datumsplatzhalter 3">
            <a:extLst>
              <a:ext uri="{FF2B5EF4-FFF2-40B4-BE49-F238E27FC236}">
                <a16:creationId xmlns:a16="http://schemas.microsoft.com/office/drawing/2014/main" id="{74C48C4A-A405-5A6F-5051-A06022C9585D}"/>
              </a:ext>
            </a:extLst>
          </p:cNvPr>
          <p:cNvSpPr>
            <a:spLocks noGrp="1"/>
          </p:cNvSpPr>
          <p:nvPr>
            <p:ph type="dt" sz="half" idx="10"/>
          </p:nvPr>
        </p:nvSpPr>
        <p:spPr/>
        <p:txBody>
          <a:bodyPr/>
          <a:lstStyle/>
          <a:p>
            <a:r>
              <a:rPr lang="de-DE" noProof="0"/>
              <a:t>23.09.2025</a:t>
            </a:r>
            <a:endParaRPr lang="de-CH" noProof="0" dirty="0"/>
          </a:p>
        </p:txBody>
      </p:sp>
      <p:sp>
        <p:nvSpPr>
          <p:cNvPr id="6" name="Fußzeilenplatzhalter 5">
            <a:extLst>
              <a:ext uri="{FF2B5EF4-FFF2-40B4-BE49-F238E27FC236}">
                <a16:creationId xmlns:a16="http://schemas.microsoft.com/office/drawing/2014/main" id="{8963C10C-FE16-EB5D-2B62-28B188EFCDDE}"/>
              </a:ext>
            </a:extLst>
          </p:cNvPr>
          <p:cNvSpPr>
            <a:spLocks noGrp="1"/>
          </p:cNvSpPr>
          <p:nvPr>
            <p:ph type="ftr" sz="quarter" idx="11"/>
          </p:nvPr>
        </p:nvSpPr>
        <p:spPr/>
        <p:txBody>
          <a:bodyPr/>
          <a:lstStyle/>
          <a:p>
            <a:r>
              <a:rPr lang="nl-NL" noProof="0"/>
              <a:t>Energie-Apéro Root</a:t>
            </a:r>
            <a:endParaRPr lang="de-CH" noProof="0" dirty="0"/>
          </a:p>
        </p:txBody>
      </p:sp>
      <p:pic>
        <p:nvPicPr>
          <p:cNvPr id="9" name="Grafik 8">
            <a:extLst>
              <a:ext uri="{FF2B5EF4-FFF2-40B4-BE49-F238E27FC236}">
                <a16:creationId xmlns:a16="http://schemas.microsoft.com/office/drawing/2014/main" id="{D3772E77-614F-5264-A4E6-DF736C24BC34}"/>
              </a:ext>
            </a:extLst>
          </p:cNvPr>
          <p:cNvPicPr>
            <a:picLocks noChangeAspect="1"/>
          </p:cNvPicPr>
          <p:nvPr/>
        </p:nvPicPr>
        <p:blipFill>
          <a:blip r:embed="rId2"/>
          <a:stretch>
            <a:fillRect/>
          </a:stretch>
        </p:blipFill>
        <p:spPr>
          <a:xfrm>
            <a:off x="858288" y="3591000"/>
            <a:ext cx="5156200" cy="2662628"/>
          </a:xfrm>
          <a:prstGeom prst="rect">
            <a:avLst/>
          </a:prstGeom>
        </p:spPr>
      </p:pic>
    </p:spTree>
    <p:extLst>
      <p:ext uri="{BB962C8B-B14F-4D97-AF65-F5344CB8AC3E}">
        <p14:creationId xmlns:p14="http://schemas.microsoft.com/office/powerpoint/2010/main" val="3492337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noProof="0" dirty="0"/>
              <a:t>Merkblatt Solaranlagen (Gestaltung)</a:t>
            </a:r>
          </a:p>
        </p:txBody>
      </p:sp>
      <p:sp>
        <p:nvSpPr>
          <p:cNvPr id="5" name="Inhaltsplatzhalter 4"/>
          <p:cNvSpPr txBox="1">
            <a:spLocks/>
          </p:cNvSpPr>
          <p:nvPr/>
        </p:nvSpPr>
        <p:spPr>
          <a:xfrm>
            <a:off x="609599" y="1816339"/>
            <a:ext cx="6956276" cy="4525963"/>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2000" noProof="0" dirty="0">
                <a:solidFill>
                  <a:schemeClr val="tx2"/>
                </a:solidFill>
                <a:latin typeface="+mn-lt"/>
                <a:ea typeface="+mn-ea"/>
                <a:cs typeface="+mn-cs"/>
              </a:rPr>
              <a:t>Im Grundsatz nicht bewilligungspflichtig</a:t>
            </a:r>
          </a:p>
          <a:p>
            <a:r>
              <a:rPr lang="de-CH" sz="2000" noProof="0" dirty="0">
                <a:solidFill>
                  <a:schemeClr val="tx2"/>
                </a:solidFill>
                <a:latin typeface="+mn-lt"/>
                <a:ea typeface="+mn-ea"/>
                <a:cs typeface="+mn-cs"/>
              </a:rPr>
              <a:t>Gestalterische Vorgaben beachten!</a:t>
            </a:r>
          </a:p>
          <a:p>
            <a:r>
              <a:rPr lang="de-CH" sz="2000" noProof="0" dirty="0">
                <a:solidFill>
                  <a:schemeClr val="tx2"/>
                </a:solidFill>
                <a:latin typeface="+mn-lt"/>
                <a:ea typeface="+mn-ea"/>
                <a:cs typeface="+mn-cs"/>
              </a:rPr>
              <a:t>Solarmeldung -&gt; Beurteilung durch Baukommission (Plangrundlagen, Details Dachrand und -first)</a:t>
            </a:r>
          </a:p>
          <a:p>
            <a:r>
              <a:rPr lang="de-CH" sz="2000" noProof="0" dirty="0">
                <a:solidFill>
                  <a:schemeClr val="tx2"/>
                </a:solidFill>
                <a:latin typeface="+mn-lt"/>
                <a:ea typeface="+mn-ea"/>
                <a:cs typeface="+mn-cs"/>
              </a:rPr>
              <a:t>In Schutzzone, vorab Gemeinde kontaktieren</a:t>
            </a:r>
            <a:endParaRPr lang="de-CH" sz="2667" dirty="0">
              <a:solidFill>
                <a:schemeClr val="tx2"/>
              </a:solidFill>
              <a:latin typeface="+mn-lt"/>
              <a:ea typeface="+mn-ea"/>
              <a:cs typeface="+mn-cs"/>
            </a:endParaRPr>
          </a:p>
          <a:p>
            <a:r>
              <a:rPr lang="de-CH" sz="2000" noProof="0" dirty="0">
                <a:solidFill>
                  <a:schemeClr val="tx2"/>
                </a:solidFill>
                <a:latin typeface="+mn-lt"/>
                <a:ea typeface="+mn-ea"/>
                <a:cs typeface="+mn-cs"/>
                <a:hlinkClick r:id="rId3">
                  <a:extLst>
                    <a:ext uri="{A12FA001-AC4F-418D-AE19-62706E023703}">
                      <ahyp:hlinkClr xmlns:ahyp="http://schemas.microsoft.com/office/drawing/2018/hyperlinkcolor" val="tx"/>
                    </a:ext>
                  </a:extLst>
                </a:hlinkClick>
              </a:rPr>
              <a:t>Details siehe Merkblatt</a:t>
            </a:r>
            <a:endParaRPr lang="de-CH" sz="1600" noProof="0" dirty="0">
              <a:solidFill>
                <a:schemeClr val="tx2"/>
              </a:solidFill>
              <a:latin typeface="+mn-lt"/>
              <a:ea typeface="+mn-ea"/>
              <a:cs typeface="+mn-cs"/>
            </a:endParaRPr>
          </a:p>
        </p:txBody>
      </p:sp>
      <p:pic>
        <p:nvPicPr>
          <p:cNvPr id="6" name="Grafik 5"/>
          <p:cNvPicPr>
            <a:picLocks noChangeAspect="1"/>
          </p:cNvPicPr>
          <p:nvPr/>
        </p:nvPicPr>
        <p:blipFill>
          <a:blip r:embed="rId4"/>
          <a:stretch>
            <a:fillRect/>
          </a:stretch>
        </p:blipFill>
        <p:spPr>
          <a:xfrm>
            <a:off x="390263" y="4460929"/>
            <a:ext cx="4542444" cy="1221497"/>
          </a:xfrm>
          <a:prstGeom prst="rect">
            <a:avLst/>
          </a:prstGeom>
        </p:spPr>
      </p:pic>
      <p:pic>
        <p:nvPicPr>
          <p:cNvPr id="8" name="Grafik 7"/>
          <p:cNvPicPr>
            <a:picLocks noChangeAspect="1"/>
          </p:cNvPicPr>
          <p:nvPr/>
        </p:nvPicPr>
        <p:blipFill rotWithShape="1">
          <a:blip r:embed="rId5"/>
          <a:srcRect r="2899"/>
          <a:stretch/>
        </p:blipFill>
        <p:spPr>
          <a:xfrm>
            <a:off x="4932707" y="4340833"/>
            <a:ext cx="5379221" cy="1461691"/>
          </a:xfrm>
          <a:prstGeom prst="rect">
            <a:avLst/>
          </a:prstGeom>
        </p:spPr>
      </p:pic>
      <p:sp>
        <p:nvSpPr>
          <p:cNvPr id="3" name="Datumsplatzhalter 2">
            <a:extLst>
              <a:ext uri="{FF2B5EF4-FFF2-40B4-BE49-F238E27FC236}">
                <a16:creationId xmlns:a16="http://schemas.microsoft.com/office/drawing/2014/main" id="{A703D74C-6FDA-5A07-7435-2BFCB031B517}"/>
              </a:ext>
            </a:extLst>
          </p:cNvPr>
          <p:cNvSpPr>
            <a:spLocks noGrp="1"/>
          </p:cNvSpPr>
          <p:nvPr>
            <p:ph type="dt" sz="half" idx="10"/>
          </p:nvPr>
        </p:nvSpPr>
        <p:spPr/>
        <p:txBody>
          <a:bodyPr/>
          <a:lstStyle/>
          <a:p>
            <a:r>
              <a:rPr lang="de-DE"/>
              <a:t>23.09.2025</a:t>
            </a:r>
            <a:endParaRPr lang="de-CH" dirty="0"/>
          </a:p>
        </p:txBody>
      </p:sp>
      <p:sp>
        <p:nvSpPr>
          <p:cNvPr id="4" name="Fußzeilenplatzhalter 3">
            <a:extLst>
              <a:ext uri="{FF2B5EF4-FFF2-40B4-BE49-F238E27FC236}">
                <a16:creationId xmlns:a16="http://schemas.microsoft.com/office/drawing/2014/main" id="{2E0D9051-BBFF-D88E-7782-6D099FB1B0F4}"/>
              </a:ext>
            </a:extLst>
          </p:cNvPr>
          <p:cNvSpPr>
            <a:spLocks noGrp="1"/>
          </p:cNvSpPr>
          <p:nvPr>
            <p:ph type="ftr" sz="quarter" idx="11"/>
          </p:nvPr>
        </p:nvSpPr>
        <p:spPr/>
        <p:txBody>
          <a:bodyPr/>
          <a:lstStyle/>
          <a:p>
            <a:r>
              <a:rPr lang="nl-NL"/>
              <a:t>Energie-Apéro Root</a:t>
            </a:r>
            <a:endParaRPr lang="de-CH" dirty="0"/>
          </a:p>
        </p:txBody>
      </p:sp>
      <p:sp>
        <p:nvSpPr>
          <p:cNvPr id="7" name="Foliennummernplatzhalter 6">
            <a:extLst>
              <a:ext uri="{FF2B5EF4-FFF2-40B4-BE49-F238E27FC236}">
                <a16:creationId xmlns:a16="http://schemas.microsoft.com/office/drawing/2014/main" id="{3B0784F5-F157-7016-BB72-E6B989CA052A}"/>
              </a:ext>
            </a:extLst>
          </p:cNvPr>
          <p:cNvSpPr>
            <a:spLocks noGrp="1"/>
          </p:cNvSpPr>
          <p:nvPr>
            <p:ph type="sldNum" sz="quarter" idx="12"/>
          </p:nvPr>
        </p:nvSpPr>
        <p:spPr/>
        <p:txBody>
          <a:bodyPr/>
          <a:lstStyle/>
          <a:p>
            <a:r>
              <a:rPr lang="de-CH"/>
              <a:t>Seite </a:t>
            </a:r>
            <a:fld id="{442AD375-037F-43D0-B059-5172DA06796A}" type="slidenum">
              <a:rPr lang="de-CH" smtClean="0"/>
              <a:pPr/>
              <a:t>15</a:t>
            </a:fld>
            <a:endParaRPr lang="de-CH" dirty="0"/>
          </a:p>
        </p:txBody>
      </p:sp>
    </p:spTree>
    <p:extLst>
      <p:ext uri="{BB962C8B-B14F-4D97-AF65-F5344CB8AC3E}">
        <p14:creationId xmlns:p14="http://schemas.microsoft.com/office/powerpoint/2010/main" val="3315805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54C60-5E8B-9273-C200-B90A94864503}"/>
              </a:ext>
            </a:extLst>
          </p:cNvPr>
          <p:cNvSpPr>
            <a:spLocks noGrp="1"/>
          </p:cNvSpPr>
          <p:nvPr>
            <p:ph type="title"/>
          </p:nvPr>
        </p:nvSpPr>
        <p:spPr/>
        <p:txBody>
          <a:bodyPr/>
          <a:lstStyle/>
          <a:p>
            <a:r>
              <a:rPr lang="de-CH" dirty="0"/>
              <a:t>Gestaltungsvorgaben Flachdach (Meldeverfahren)</a:t>
            </a:r>
          </a:p>
        </p:txBody>
      </p:sp>
      <p:sp>
        <p:nvSpPr>
          <p:cNvPr id="3" name="Inhaltsplatzhalter 2">
            <a:extLst>
              <a:ext uri="{FF2B5EF4-FFF2-40B4-BE49-F238E27FC236}">
                <a16:creationId xmlns:a16="http://schemas.microsoft.com/office/drawing/2014/main" id="{D0C89258-C0B1-5C27-B12F-500D02D8F563}"/>
              </a:ext>
            </a:extLst>
          </p:cNvPr>
          <p:cNvSpPr>
            <a:spLocks noGrp="1"/>
          </p:cNvSpPr>
          <p:nvPr>
            <p:ph sz="half" idx="1"/>
          </p:nvPr>
        </p:nvSpPr>
        <p:spPr/>
        <p:txBody>
          <a:bodyPr/>
          <a:lstStyle/>
          <a:p>
            <a:r>
              <a:rPr lang="de-CH" dirty="0"/>
              <a:t>Anforderungen auf Flachdächern:</a:t>
            </a:r>
          </a:p>
          <a:p>
            <a:pPr marL="342900" indent="-342900">
              <a:buFont typeface="Arial" panose="020B0604020202020204" pitchFamily="34" charset="0"/>
              <a:buChar char="•"/>
            </a:pPr>
            <a:r>
              <a:rPr lang="de-CH" dirty="0"/>
              <a:t>Max. 1m über Dachrand</a:t>
            </a:r>
          </a:p>
          <a:p>
            <a:pPr marL="342900" indent="-342900">
              <a:buFont typeface="Arial" panose="020B0604020202020204" pitchFamily="34" charset="0"/>
              <a:buChar char="•"/>
            </a:pPr>
            <a:r>
              <a:rPr lang="de-CH" dirty="0"/>
              <a:t>Zurückversetzt (Winkel 45 Grad nicht sichtbar)</a:t>
            </a:r>
          </a:p>
          <a:p>
            <a:pPr marL="342900" indent="-342900">
              <a:buFont typeface="Arial" panose="020B0604020202020204" pitchFamily="34" charset="0"/>
              <a:buChar char="•"/>
            </a:pPr>
            <a:r>
              <a:rPr lang="de-CH" dirty="0"/>
              <a:t>Reflexionsarm nach Stand der Technik</a:t>
            </a:r>
          </a:p>
          <a:p>
            <a:pPr marL="342900" indent="-342900">
              <a:buFont typeface="Arial" panose="020B0604020202020204" pitchFamily="34" charset="0"/>
              <a:buChar char="•"/>
            </a:pPr>
            <a:endParaRPr lang="de-CH" dirty="0"/>
          </a:p>
          <a:p>
            <a:r>
              <a:rPr lang="de-CH" dirty="0"/>
              <a:t>Kombination mit Dachbegrünung sinnvoll</a:t>
            </a:r>
          </a:p>
        </p:txBody>
      </p:sp>
      <p:pic>
        <p:nvPicPr>
          <p:cNvPr id="9" name="Inhaltsplatzhalter 8">
            <a:extLst>
              <a:ext uri="{FF2B5EF4-FFF2-40B4-BE49-F238E27FC236}">
                <a16:creationId xmlns:a16="http://schemas.microsoft.com/office/drawing/2014/main" id="{1574F685-AABE-B214-89B6-C6EBE3D8AD16}"/>
              </a:ext>
            </a:extLst>
          </p:cNvPr>
          <p:cNvPicPr>
            <a:picLocks noGrp="1" noChangeAspect="1"/>
          </p:cNvPicPr>
          <p:nvPr>
            <p:ph sz="half" idx="2"/>
          </p:nvPr>
        </p:nvPicPr>
        <p:blipFill>
          <a:blip r:embed="rId3"/>
          <a:stretch>
            <a:fillRect/>
          </a:stretch>
        </p:blipFill>
        <p:spPr>
          <a:xfrm>
            <a:off x="7811832" y="1370130"/>
            <a:ext cx="1483940" cy="1143287"/>
          </a:xfrm>
          <a:prstGeom prst="rect">
            <a:avLst/>
          </a:prstGeom>
        </p:spPr>
      </p:pic>
      <p:sp>
        <p:nvSpPr>
          <p:cNvPr id="5" name="Fußzeilenplatzhalter 4">
            <a:extLst>
              <a:ext uri="{FF2B5EF4-FFF2-40B4-BE49-F238E27FC236}">
                <a16:creationId xmlns:a16="http://schemas.microsoft.com/office/drawing/2014/main" id="{8BA8EB60-99CE-7F87-A166-F8CBC453091B}"/>
              </a:ext>
            </a:extLst>
          </p:cNvPr>
          <p:cNvSpPr>
            <a:spLocks noGrp="1"/>
          </p:cNvSpPr>
          <p:nvPr>
            <p:ph type="ftr" sz="quarter" idx="11"/>
          </p:nvPr>
        </p:nvSpPr>
        <p:spPr/>
        <p:txBody>
          <a:bodyPr/>
          <a:lstStyle/>
          <a:p>
            <a:r>
              <a:rPr lang="nl-NL"/>
              <a:t>Energie-Apéro Root</a:t>
            </a:r>
            <a:endParaRPr lang="de-CH" dirty="0"/>
          </a:p>
        </p:txBody>
      </p:sp>
      <p:sp>
        <p:nvSpPr>
          <p:cNvPr id="6" name="Foliennummernplatzhalter 5">
            <a:extLst>
              <a:ext uri="{FF2B5EF4-FFF2-40B4-BE49-F238E27FC236}">
                <a16:creationId xmlns:a16="http://schemas.microsoft.com/office/drawing/2014/main" id="{8E6B7CD4-FE23-51BF-40D4-E1D203D005D7}"/>
              </a:ext>
            </a:extLst>
          </p:cNvPr>
          <p:cNvSpPr>
            <a:spLocks noGrp="1"/>
          </p:cNvSpPr>
          <p:nvPr>
            <p:ph type="sldNum" sz="quarter" idx="12"/>
          </p:nvPr>
        </p:nvSpPr>
        <p:spPr/>
        <p:txBody>
          <a:bodyPr/>
          <a:lstStyle/>
          <a:p>
            <a:r>
              <a:rPr lang="de-CH"/>
              <a:t>Seite </a:t>
            </a:r>
            <a:fld id="{442AD375-037F-43D0-B059-5172DA06796A}" type="slidenum">
              <a:rPr lang="de-CH" smtClean="0"/>
              <a:pPr/>
              <a:t>16</a:t>
            </a:fld>
            <a:endParaRPr lang="de-CH" dirty="0"/>
          </a:p>
        </p:txBody>
      </p:sp>
      <p:sp>
        <p:nvSpPr>
          <p:cNvPr id="4" name="Datumsplatzhalter 3">
            <a:extLst>
              <a:ext uri="{FF2B5EF4-FFF2-40B4-BE49-F238E27FC236}">
                <a16:creationId xmlns:a16="http://schemas.microsoft.com/office/drawing/2014/main" id="{C73FA02E-4294-3999-8CF4-A0BDF574FAC6}"/>
              </a:ext>
            </a:extLst>
          </p:cNvPr>
          <p:cNvSpPr>
            <a:spLocks noGrp="1"/>
          </p:cNvSpPr>
          <p:nvPr>
            <p:ph type="dt" sz="half" idx="10"/>
          </p:nvPr>
        </p:nvSpPr>
        <p:spPr/>
        <p:txBody>
          <a:bodyPr/>
          <a:lstStyle/>
          <a:p>
            <a:r>
              <a:rPr lang="de-DE"/>
              <a:t>23.09.2025</a:t>
            </a:r>
            <a:endParaRPr lang="de-CH" dirty="0"/>
          </a:p>
        </p:txBody>
      </p:sp>
      <p:pic>
        <p:nvPicPr>
          <p:cNvPr id="11" name="Grafik 10">
            <a:extLst>
              <a:ext uri="{FF2B5EF4-FFF2-40B4-BE49-F238E27FC236}">
                <a16:creationId xmlns:a16="http://schemas.microsoft.com/office/drawing/2014/main" id="{261BA52A-FEAC-9064-78D2-60E8FE5030ED}"/>
              </a:ext>
            </a:extLst>
          </p:cNvPr>
          <p:cNvPicPr>
            <a:picLocks noChangeAspect="1"/>
          </p:cNvPicPr>
          <p:nvPr/>
        </p:nvPicPr>
        <p:blipFill>
          <a:blip r:embed="rId4"/>
          <a:stretch>
            <a:fillRect/>
          </a:stretch>
        </p:blipFill>
        <p:spPr>
          <a:xfrm>
            <a:off x="10192693" y="1969484"/>
            <a:ext cx="1483941" cy="1302234"/>
          </a:xfrm>
          <a:prstGeom prst="rect">
            <a:avLst/>
          </a:prstGeom>
        </p:spPr>
      </p:pic>
      <p:pic>
        <p:nvPicPr>
          <p:cNvPr id="13" name="Grafik 12">
            <a:extLst>
              <a:ext uri="{FF2B5EF4-FFF2-40B4-BE49-F238E27FC236}">
                <a16:creationId xmlns:a16="http://schemas.microsoft.com/office/drawing/2014/main" id="{35583FE6-EAB9-4345-9838-99AA3837A1C0}"/>
              </a:ext>
            </a:extLst>
          </p:cNvPr>
          <p:cNvPicPr>
            <a:picLocks noChangeAspect="1"/>
          </p:cNvPicPr>
          <p:nvPr/>
        </p:nvPicPr>
        <p:blipFill>
          <a:blip r:embed="rId5"/>
          <a:stretch>
            <a:fillRect/>
          </a:stretch>
        </p:blipFill>
        <p:spPr>
          <a:xfrm>
            <a:off x="7815026" y="2862431"/>
            <a:ext cx="1483940" cy="1673746"/>
          </a:xfrm>
          <a:prstGeom prst="rect">
            <a:avLst/>
          </a:prstGeom>
        </p:spPr>
      </p:pic>
      <p:pic>
        <p:nvPicPr>
          <p:cNvPr id="1026" name="Bild 3">
            <a:extLst>
              <a:ext uri="{FF2B5EF4-FFF2-40B4-BE49-F238E27FC236}">
                <a16:creationId xmlns:a16="http://schemas.microsoft.com/office/drawing/2014/main" id="{EF03A5E1-130D-5803-AA7D-B8014321B4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59" t="62391"/>
          <a:stretch>
            <a:fillRect/>
          </a:stretch>
        </p:blipFill>
        <p:spPr bwMode="auto">
          <a:xfrm>
            <a:off x="867600" y="3699304"/>
            <a:ext cx="5013937" cy="22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3">
            <a:extLst>
              <a:ext uri="{FF2B5EF4-FFF2-40B4-BE49-F238E27FC236}">
                <a16:creationId xmlns:a16="http://schemas.microsoft.com/office/drawing/2014/main" id="{F8248E01-11C1-3B21-EE8F-3902CAAB8988}"/>
              </a:ext>
            </a:extLst>
          </p:cNvPr>
          <p:cNvSpPr txBox="1"/>
          <p:nvPr/>
        </p:nvSpPr>
        <p:spPr>
          <a:xfrm>
            <a:off x="7843481" y="5839756"/>
            <a:ext cx="1799772" cy="215444"/>
          </a:xfrm>
          <a:prstGeom prst="rect">
            <a:avLst/>
          </a:prstGeom>
          <a:noFill/>
        </p:spPr>
        <p:txBody>
          <a:bodyPr wrap="square" lIns="0" tIns="0" rIns="0" bIns="0" rtlCol="0">
            <a:spAutoFit/>
          </a:bodyPr>
          <a:lstStyle/>
          <a:p>
            <a:r>
              <a:rPr lang="de-CH" sz="1400" dirty="0">
                <a:solidFill>
                  <a:schemeClr val="tx2"/>
                </a:solidFill>
              </a:rPr>
              <a:t>Quelle: Swissolar</a:t>
            </a:r>
          </a:p>
        </p:txBody>
      </p:sp>
    </p:spTree>
    <p:extLst>
      <p:ext uri="{BB962C8B-B14F-4D97-AF65-F5344CB8AC3E}">
        <p14:creationId xmlns:p14="http://schemas.microsoft.com/office/powerpoint/2010/main" val="2316679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1149A-943F-8289-E610-FDAF59A6E372}"/>
            </a:ext>
          </a:extLst>
        </p:cNvPr>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4E44BFA-3B64-CE27-4C7F-F1662E24C776}"/>
              </a:ext>
            </a:extLst>
          </p:cNvPr>
          <p:cNvSpPr>
            <a:spLocks noGrp="1"/>
          </p:cNvSpPr>
          <p:nvPr>
            <p:ph type="ftr" sz="quarter" idx="11"/>
          </p:nvPr>
        </p:nvSpPr>
        <p:spPr/>
        <p:txBody>
          <a:bodyPr/>
          <a:lstStyle/>
          <a:p>
            <a:r>
              <a:rPr lang="nl-NL"/>
              <a:t>Energie-Apéro Root</a:t>
            </a:r>
            <a:endParaRPr lang="de-CH" dirty="0"/>
          </a:p>
        </p:txBody>
      </p:sp>
      <p:sp>
        <p:nvSpPr>
          <p:cNvPr id="7" name="Titel 6">
            <a:extLst>
              <a:ext uri="{FF2B5EF4-FFF2-40B4-BE49-F238E27FC236}">
                <a16:creationId xmlns:a16="http://schemas.microsoft.com/office/drawing/2014/main" id="{FA7BA385-ECDF-F98B-B3DC-13D7E37DFACA}"/>
              </a:ext>
            </a:extLst>
          </p:cNvPr>
          <p:cNvSpPr>
            <a:spLocks noGrp="1"/>
          </p:cNvSpPr>
          <p:nvPr>
            <p:ph type="ctrTitle"/>
          </p:nvPr>
        </p:nvSpPr>
        <p:spPr/>
        <p:txBody>
          <a:bodyPr/>
          <a:lstStyle/>
          <a:p>
            <a:r>
              <a:rPr lang="de-CH" dirty="0"/>
              <a:t>Solarenergie vom eigenen Dach – Kosten und Förderung</a:t>
            </a:r>
          </a:p>
        </p:txBody>
      </p:sp>
      <p:sp>
        <p:nvSpPr>
          <p:cNvPr id="8" name="Untertitel 7">
            <a:extLst>
              <a:ext uri="{FF2B5EF4-FFF2-40B4-BE49-F238E27FC236}">
                <a16:creationId xmlns:a16="http://schemas.microsoft.com/office/drawing/2014/main" id="{B4B6384F-84AF-1F5A-950B-81A5474F7886}"/>
              </a:ext>
            </a:extLst>
          </p:cNvPr>
          <p:cNvSpPr>
            <a:spLocks noGrp="1"/>
          </p:cNvSpPr>
          <p:nvPr>
            <p:ph type="subTitle" idx="1"/>
          </p:nvPr>
        </p:nvSpPr>
        <p:spPr/>
        <p:txBody>
          <a:bodyPr/>
          <a:lstStyle/>
          <a:p>
            <a:endParaRPr lang="de-CH"/>
          </a:p>
        </p:txBody>
      </p:sp>
      <p:sp>
        <p:nvSpPr>
          <p:cNvPr id="4" name="Datumsplatzhalter 3">
            <a:extLst>
              <a:ext uri="{FF2B5EF4-FFF2-40B4-BE49-F238E27FC236}">
                <a16:creationId xmlns:a16="http://schemas.microsoft.com/office/drawing/2014/main" id="{9662BB88-A9A9-9E4B-D0AF-CDF69E4888DA}"/>
              </a:ext>
            </a:extLst>
          </p:cNvPr>
          <p:cNvSpPr>
            <a:spLocks noGrp="1"/>
          </p:cNvSpPr>
          <p:nvPr>
            <p:ph type="dt" sz="half" idx="10"/>
          </p:nvPr>
        </p:nvSpPr>
        <p:spPr/>
        <p:txBody>
          <a:bodyPr/>
          <a:lstStyle/>
          <a:p>
            <a:r>
              <a:rPr lang="de-DE"/>
              <a:t>23.09.2025</a:t>
            </a:r>
            <a:endParaRPr lang="de-CH" dirty="0"/>
          </a:p>
        </p:txBody>
      </p:sp>
      <p:sp>
        <p:nvSpPr>
          <p:cNvPr id="6" name="Foliennummernplatzhalter 5">
            <a:extLst>
              <a:ext uri="{FF2B5EF4-FFF2-40B4-BE49-F238E27FC236}">
                <a16:creationId xmlns:a16="http://schemas.microsoft.com/office/drawing/2014/main" id="{648D8247-7C29-29CE-E0E6-C2D2A9260173}"/>
              </a:ext>
            </a:extLst>
          </p:cNvPr>
          <p:cNvSpPr>
            <a:spLocks noGrp="1"/>
          </p:cNvSpPr>
          <p:nvPr>
            <p:ph type="sldNum" sz="quarter" idx="12"/>
          </p:nvPr>
        </p:nvSpPr>
        <p:spPr/>
        <p:txBody>
          <a:bodyPr/>
          <a:lstStyle/>
          <a:p>
            <a:r>
              <a:rPr lang="de-CH"/>
              <a:t>Seite </a:t>
            </a:r>
            <a:fld id="{442AD375-037F-43D0-B059-5172DA06796A}" type="slidenum">
              <a:rPr lang="de-CH" smtClean="0"/>
              <a:pPr/>
              <a:t>17</a:t>
            </a:fld>
            <a:endParaRPr lang="de-CH" dirty="0"/>
          </a:p>
        </p:txBody>
      </p:sp>
    </p:spTree>
    <p:extLst>
      <p:ext uri="{BB962C8B-B14F-4D97-AF65-F5344CB8AC3E}">
        <p14:creationId xmlns:p14="http://schemas.microsoft.com/office/powerpoint/2010/main" val="4188363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noProof="0" dirty="0"/>
              <a:t>Solarrechner</a:t>
            </a:r>
          </a:p>
        </p:txBody>
      </p:sp>
      <p:pic>
        <p:nvPicPr>
          <p:cNvPr id="6" name="Grafik 5"/>
          <p:cNvPicPr>
            <a:picLocks noChangeAspect="1"/>
          </p:cNvPicPr>
          <p:nvPr/>
        </p:nvPicPr>
        <p:blipFill rotWithShape="1">
          <a:blip r:embed="rId3"/>
          <a:srcRect l="4100" t="25042"/>
          <a:stretch/>
        </p:blipFill>
        <p:spPr>
          <a:xfrm>
            <a:off x="863600" y="1413798"/>
            <a:ext cx="8601753" cy="3940761"/>
          </a:xfrm>
          <a:prstGeom prst="rect">
            <a:avLst/>
          </a:prstGeom>
        </p:spPr>
      </p:pic>
      <p:sp>
        <p:nvSpPr>
          <p:cNvPr id="9" name="Rechteck 8"/>
          <p:cNvSpPr/>
          <p:nvPr/>
        </p:nvSpPr>
        <p:spPr>
          <a:xfrm>
            <a:off x="824118" y="5477888"/>
            <a:ext cx="6562502" cy="461665"/>
          </a:xfrm>
          <a:prstGeom prst="rect">
            <a:avLst/>
          </a:prstGeom>
        </p:spPr>
        <p:txBody>
          <a:bodyPr wrap="square">
            <a:spAutoFit/>
          </a:bodyPr>
          <a:lstStyle/>
          <a:p>
            <a:r>
              <a:rPr lang="de-CH" sz="2400" b="1" dirty="0">
                <a:solidFill>
                  <a:schemeClr val="accent5"/>
                </a:solidFill>
                <a:latin typeface="+mj-lt"/>
                <a:ea typeface="+mj-ea"/>
                <a:cs typeface="+mj-cs"/>
              </a:rPr>
              <a:t>www.energieschweiz.ch/solarrechner</a:t>
            </a:r>
          </a:p>
        </p:txBody>
      </p:sp>
      <p:sp>
        <p:nvSpPr>
          <p:cNvPr id="3" name="Datumsplatzhalter 2">
            <a:extLst>
              <a:ext uri="{FF2B5EF4-FFF2-40B4-BE49-F238E27FC236}">
                <a16:creationId xmlns:a16="http://schemas.microsoft.com/office/drawing/2014/main" id="{271D21A1-B551-4B12-997D-C9CD24C03891}"/>
              </a:ext>
            </a:extLst>
          </p:cNvPr>
          <p:cNvSpPr>
            <a:spLocks noGrp="1"/>
          </p:cNvSpPr>
          <p:nvPr>
            <p:ph type="dt" sz="half" idx="10"/>
          </p:nvPr>
        </p:nvSpPr>
        <p:spPr/>
        <p:txBody>
          <a:bodyPr/>
          <a:lstStyle/>
          <a:p>
            <a:r>
              <a:rPr lang="de-DE"/>
              <a:t>23.09.2025</a:t>
            </a:r>
            <a:endParaRPr lang="de-CH" dirty="0"/>
          </a:p>
        </p:txBody>
      </p:sp>
      <p:sp>
        <p:nvSpPr>
          <p:cNvPr id="4" name="Fußzeilenplatzhalter 3">
            <a:extLst>
              <a:ext uri="{FF2B5EF4-FFF2-40B4-BE49-F238E27FC236}">
                <a16:creationId xmlns:a16="http://schemas.microsoft.com/office/drawing/2014/main" id="{D5D6AFE9-9091-C96D-FC6F-E0B2E73D1B31}"/>
              </a:ext>
            </a:extLst>
          </p:cNvPr>
          <p:cNvSpPr>
            <a:spLocks noGrp="1"/>
          </p:cNvSpPr>
          <p:nvPr>
            <p:ph type="ftr" sz="quarter" idx="11"/>
          </p:nvPr>
        </p:nvSpPr>
        <p:spPr/>
        <p:txBody>
          <a:bodyPr/>
          <a:lstStyle/>
          <a:p>
            <a:r>
              <a:rPr lang="nl-NL"/>
              <a:t>Energie-Apéro Root</a:t>
            </a:r>
            <a:endParaRPr lang="de-CH" dirty="0"/>
          </a:p>
        </p:txBody>
      </p:sp>
      <p:sp>
        <p:nvSpPr>
          <p:cNvPr id="5" name="Foliennummernplatzhalter 4">
            <a:extLst>
              <a:ext uri="{FF2B5EF4-FFF2-40B4-BE49-F238E27FC236}">
                <a16:creationId xmlns:a16="http://schemas.microsoft.com/office/drawing/2014/main" id="{AC4FDA5C-AD02-F428-9E74-D095D4FD42EF}"/>
              </a:ext>
            </a:extLst>
          </p:cNvPr>
          <p:cNvSpPr>
            <a:spLocks noGrp="1"/>
          </p:cNvSpPr>
          <p:nvPr>
            <p:ph type="sldNum" sz="quarter" idx="12"/>
          </p:nvPr>
        </p:nvSpPr>
        <p:spPr/>
        <p:txBody>
          <a:bodyPr/>
          <a:lstStyle/>
          <a:p>
            <a:r>
              <a:rPr lang="de-CH"/>
              <a:t>Seite </a:t>
            </a:r>
            <a:fld id="{442AD375-037F-43D0-B059-5172DA06796A}" type="slidenum">
              <a:rPr lang="de-CH" smtClean="0"/>
              <a:pPr/>
              <a:t>18</a:t>
            </a:fld>
            <a:endParaRPr lang="de-CH" dirty="0"/>
          </a:p>
        </p:txBody>
      </p:sp>
    </p:spTree>
    <p:extLst>
      <p:ext uri="{BB962C8B-B14F-4D97-AF65-F5344CB8AC3E}">
        <p14:creationId xmlns:p14="http://schemas.microsoft.com/office/powerpoint/2010/main" val="1211450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0E9709A-9E3A-1B02-140C-A18D0BC4E97E}"/>
              </a:ext>
            </a:extLst>
          </p:cNvPr>
          <p:cNvSpPr>
            <a:spLocks noGrp="1"/>
          </p:cNvSpPr>
          <p:nvPr>
            <p:ph type="title"/>
          </p:nvPr>
        </p:nvSpPr>
        <p:spPr>
          <a:xfrm>
            <a:off x="867927" y="400092"/>
            <a:ext cx="10592667" cy="466602"/>
          </a:xfrm>
        </p:spPr>
        <p:txBody>
          <a:bodyPr/>
          <a:lstStyle/>
          <a:p>
            <a:r>
              <a:rPr lang="de-CH" dirty="0"/>
              <a:t>Kosten für Solaranlagen</a:t>
            </a:r>
            <a:endParaRPr lang="de-CH" noProof="0" dirty="0"/>
          </a:p>
        </p:txBody>
      </p:sp>
      <p:pic>
        <p:nvPicPr>
          <p:cNvPr id="8" name="Inhaltsplatzhalter 7">
            <a:extLst>
              <a:ext uri="{FF2B5EF4-FFF2-40B4-BE49-F238E27FC236}">
                <a16:creationId xmlns:a16="http://schemas.microsoft.com/office/drawing/2014/main" id="{567FB811-1FF3-8D09-183B-227D3752101B}"/>
              </a:ext>
            </a:extLst>
          </p:cNvPr>
          <p:cNvPicPr>
            <a:picLocks noGrp="1" noChangeAspect="1"/>
          </p:cNvPicPr>
          <p:nvPr>
            <p:ph idx="1"/>
          </p:nvPr>
        </p:nvPicPr>
        <p:blipFill>
          <a:blip r:embed="rId2"/>
          <a:stretch>
            <a:fillRect/>
          </a:stretch>
        </p:blipFill>
        <p:spPr>
          <a:xfrm>
            <a:off x="712982" y="1123032"/>
            <a:ext cx="9045779" cy="4929950"/>
          </a:xfrm>
          <a:noFill/>
        </p:spPr>
      </p:pic>
      <p:sp>
        <p:nvSpPr>
          <p:cNvPr id="4" name="Datumsplatzhalter 3">
            <a:extLst>
              <a:ext uri="{FF2B5EF4-FFF2-40B4-BE49-F238E27FC236}">
                <a16:creationId xmlns:a16="http://schemas.microsoft.com/office/drawing/2014/main" id="{737A63E8-B235-5894-40DC-7CDBD5222248}"/>
              </a:ext>
            </a:extLst>
          </p:cNvPr>
          <p:cNvSpPr>
            <a:spLocks noGrp="1"/>
          </p:cNvSpPr>
          <p:nvPr>
            <p:ph type="dt" sz="half" idx="10"/>
          </p:nvPr>
        </p:nvSpPr>
        <p:spPr>
          <a:xfrm>
            <a:off x="8868308" y="6309320"/>
            <a:ext cx="1799772" cy="144016"/>
          </a:xfrm>
        </p:spPr>
        <p:txBody>
          <a:bodyPr anchor="t">
            <a:normAutofit/>
          </a:bodyPr>
          <a:lstStyle/>
          <a:p>
            <a:pPr>
              <a:spcAft>
                <a:spcPts val="600"/>
              </a:spcAft>
            </a:pPr>
            <a:r>
              <a:rPr lang="de-DE" noProof="0"/>
              <a:t>23.09.2025</a:t>
            </a:r>
            <a:endParaRPr lang="de-CH" noProof="0" dirty="0"/>
          </a:p>
        </p:txBody>
      </p:sp>
      <p:sp>
        <p:nvSpPr>
          <p:cNvPr id="5" name="Foliennummernplatzhalter 4">
            <a:extLst>
              <a:ext uri="{FF2B5EF4-FFF2-40B4-BE49-F238E27FC236}">
                <a16:creationId xmlns:a16="http://schemas.microsoft.com/office/drawing/2014/main" id="{0CE37913-F457-C841-6F86-5AE99FCD92E2}"/>
              </a:ext>
            </a:extLst>
          </p:cNvPr>
          <p:cNvSpPr>
            <a:spLocks noGrp="1"/>
          </p:cNvSpPr>
          <p:nvPr>
            <p:ph type="sldNum" sz="quarter" idx="12"/>
          </p:nvPr>
        </p:nvSpPr>
        <p:spPr>
          <a:xfrm>
            <a:off x="10812524" y="6309320"/>
            <a:ext cx="468053" cy="106239"/>
          </a:xfrm>
        </p:spPr>
        <p:txBody>
          <a:bodyPr anchor="t">
            <a:normAutofit/>
          </a:bodyPr>
          <a:lstStyle/>
          <a:p>
            <a:pPr>
              <a:lnSpc>
                <a:spcPct val="90000"/>
              </a:lnSpc>
              <a:spcAft>
                <a:spcPts val="600"/>
              </a:spcAft>
            </a:pPr>
            <a:r>
              <a:rPr lang="de-CH" sz="700" noProof="0" dirty="0"/>
              <a:t>Seite </a:t>
            </a:r>
            <a:fld id="{442AD375-037F-43D0-B059-5172DA06796A}" type="slidenum">
              <a:rPr lang="de-CH" sz="700" noProof="0" smtClean="0"/>
              <a:pPr>
                <a:lnSpc>
                  <a:spcPct val="90000"/>
                </a:lnSpc>
                <a:spcAft>
                  <a:spcPts val="600"/>
                </a:spcAft>
              </a:pPr>
              <a:t>19</a:t>
            </a:fld>
            <a:endParaRPr lang="de-CH" sz="700" noProof="0" dirty="0"/>
          </a:p>
        </p:txBody>
      </p:sp>
      <p:sp>
        <p:nvSpPr>
          <p:cNvPr id="6" name="Fußzeilenplatzhalter 5">
            <a:extLst>
              <a:ext uri="{FF2B5EF4-FFF2-40B4-BE49-F238E27FC236}">
                <a16:creationId xmlns:a16="http://schemas.microsoft.com/office/drawing/2014/main" id="{A6DA5ACA-799E-BA37-873B-D6E3FA42A889}"/>
              </a:ext>
            </a:extLst>
          </p:cNvPr>
          <p:cNvSpPr>
            <a:spLocks noGrp="1"/>
          </p:cNvSpPr>
          <p:nvPr>
            <p:ph type="ftr" sz="quarter" idx="11"/>
          </p:nvPr>
        </p:nvSpPr>
        <p:spPr>
          <a:xfrm>
            <a:off x="1962636" y="6309320"/>
            <a:ext cx="4601416" cy="144016"/>
          </a:xfrm>
        </p:spPr>
        <p:txBody>
          <a:bodyPr anchor="t">
            <a:normAutofit/>
          </a:bodyPr>
          <a:lstStyle/>
          <a:p>
            <a:pPr>
              <a:spcAft>
                <a:spcPts val="600"/>
              </a:spcAft>
            </a:pPr>
            <a:r>
              <a:rPr lang="nl-NL" noProof="0"/>
              <a:t>Energie-Apéro Root</a:t>
            </a:r>
            <a:endParaRPr lang="de-CH" noProof="0" dirty="0"/>
          </a:p>
        </p:txBody>
      </p:sp>
    </p:spTree>
    <p:extLst>
      <p:ext uri="{BB962C8B-B14F-4D97-AF65-F5344CB8AC3E}">
        <p14:creationId xmlns:p14="http://schemas.microsoft.com/office/powerpoint/2010/main" val="252651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807F26C-EF84-01CF-A650-85755ADFD324}"/>
              </a:ext>
            </a:extLst>
          </p:cNvPr>
          <p:cNvSpPr>
            <a:spLocks noGrp="1"/>
          </p:cNvSpPr>
          <p:nvPr>
            <p:ph type="ftr" sz="quarter" idx="11"/>
          </p:nvPr>
        </p:nvSpPr>
        <p:spPr/>
        <p:txBody>
          <a:bodyPr/>
          <a:lstStyle/>
          <a:p>
            <a:r>
              <a:rPr lang="nl-NL"/>
              <a:t>Energie-Apéro Root</a:t>
            </a:r>
            <a:endParaRPr lang="de-CH" dirty="0"/>
          </a:p>
        </p:txBody>
      </p:sp>
      <p:sp>
        <p:nvSpPr>
          <p:cNvPr id="7" name="Titel 6">
            <a:extLst>
              <a:ext uri="{FF2B5EF4-FFF2-40B4-BE49-F238E27FC236}">
                <a16:creationId xmlns:a16="http://schemas.microsoft.com/office/drawing/2014/main" id="{ECD5BCAE-6152-10A1-B6F3-D387672C0EF9}"/>
              </a:ext>
            </a:extLst>
          </p:cNvPr>
          <p:cNvSpPr>
            <a:spLocks noGrp="1"/>
          </p:cNvSpPr>
          <p:nvPr>
            <p:ph type="ctrTitle"/>
          </p:nvPr>
        </p:nvSpPr>
        <p:spPr/>
        <p:txBody>
          <a:bodyPr/>
          <a:lstStyle/>
          <a:p>
            <a:r>
              <a:rPr lang="de-CH" dirty="0"/>
              <a:t>Solarenergie vom eigenen Dach – Warum?</a:t>
            </a:r>
          </a:p>
        </p:txBody>
      </p:sp>
      <p:sp>
        <p:nvSpPr>
          <p:cNvPr id="8" name="Untertitel 7">
            <a:extLst>
              <a:ext uri="{FF2B5EF4-FFF2-40B4-BE49-F238E27FC236}">
                <a16:creationId xmlns:a16="http://schemas.microsoft.com/office/drawing/2014/main" id="{E561F962-6EEA-421C-7591-5957CEECE1A2}"/>
              </a:ext>
            </a:extLst>
          </p:cNvPr>
          <p:cNvSpPr>
            <a:spLocks noGrp="1"/>
          </p:cNvSpPr>
          <p:nvPr>
            <p:ph type="subTitle" idx="1"/>
          </p:nvPr>
        </p:nvSpPr>
        <p:spPr/>
        <p:txBody>
          <a:bodyPr/>
          <a:lstStyle/>
          <a:p>
            <a:endParaRPr lang="de-CH"/>
          </a:p>
        </p:txBody>
      </p:sp>
      <p:sp>
        <p:nvSpPr>
          <p:cNvPr id="4" name="Datumsplatzhalter 3">
            <a:extLst>
              <a:ext uri="{FF2B5EF4-FFF2-40B4-BE49-F238E27FC236}">
                <a16:creationId xmlns:a16="http://schemas.microsoft.com/office/drawing/2014/main" id="{501B2AE0-8F68-43DE-D069-9CDCCEE16471}"/>
              </a:ext>
            </a:extLst>
          </p:cNvPr>
          <p:cNvSpPr>
            <a:spLocks noGrp="1"/>
          </p:cNvSpPr>
          <p:nvPr>
            <p:ph type="dt" sz="half" idx="10"/>
          </p:nvPr>
        </p:nvSpPr>
        <p:spPr/>
        <p:txBody>
          <a:bodyPr/>
          <a:lstStyle/>
          <a:p>
            <a:r>
              <a:rPr lang="de-DE"/>
              <a:t>23.09.2025</a:t>
            </a:r>
            <a:endParaRPr lang="de-CH" dirty="0"/>
          </a:p>
        </p:txBody>
      </p:sp>
      <p:sp>
        <p:nvSpPr>
          <p:cNvPr id="6" name="Foliennummernplatzhalter 5">
            <a:extLst>
              <a:ext uri="{FF2B5EF4-FFF2-40B4-BE49-F238E27FC236}">
                <a16:creationId xmlns:a16="http://schemas.microsoft.com/office/drawing/2014/main" id="{F09FFB81-E3DA-B95C-4BA7-E6F37A35D00B}"/>
              </a:ext>
            </a:extLst>
          </p:cNvPr>
          <p:cNvSpPr>
            <a:spLocks noGrp="1"/>
          </p:cNvSpPr>
          <p:nvPr>
            <p:ph type="sldNum" sz="quarter" idx="12"/>
          </p:nvPr>
        </p:nvSpPr>
        <p:spPr/>
        <p:txBody>
          <a:bodyPr/>
          <a:lstStyle/>
          <a:p>
            <a:r>
              <a:rPr lang="de-CH"/>
              <a:t>Seite </a:t>
            </a:r>
            <a:fld id="{442AD375-037F-43D0-B059-5172DA06796A}" type="slidenum">
              <a:rPr lang="de-CH" smtClean="0"/>
              <a:pPr/>
              <a:t>2</a:t>
            </a:fld>
            <a:endParaRPr lang="de-CH" dirty="0"/>
          </a:p>
        </p:txBody>
      </p:sp>
    </p:spTree>
    <p:extLst>
      <p:ext uri="{BB962C8B-B14F-4D97-AF65-F5344CB8AC3E}">
        <p14:creationId xmlns:p14="http://schemas.microsoft.com/office/powerpoint/2010/main" val="3445432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C965F-0AF9-F0E9-9C05-1A3F775F347A}"/>
              </a:ext>
            </a:extLst>
          </p:cNvPr>
          <p:cNvSpPr>
            <a:spLocks noGrp="1"/>
          </p:cNvSpPr>
          <p:nvPr>
            <p:ph type="title"/>
          </p:nvPr>
        </p:nvSpPr>
        <p:spPr>
          <a:xfrm>
            <a:off x="867927" y="400092"/>
            <a:ext cx="10592667" cy="580636"/>
          </a:xfrm>
        </p:spPr>
        <p:txBody>
          <a:bodyPr/>
          <a:lstStyle/>
          <a:p>
            <a:r>
              <a:rPr lang="de-CH" noProof="0" dirty="0"/>
              <a:t>Fördermöglichkeiten</a:t>
            </a:r>
          </a:p>
        </p:txBody>
      </p:sp>
      <p:sp>
        <p:nvSpPr>
          <p:cNvPr id="4" name="Datumsplatzhalter 3">
            <a:extLst>
              <a:ext uri="{FF2B5EF4-FFF2-40B4-BE49-F238E27FC236}">
                <a16:creationId xmlns:a16="http://schemas.microsoft.com/office/drawing/2014/main" id="{2361D6EC-57C5-9F7C-6B85-C299F0644C5A}"/>
              </a:ext>
            </a:extLst>
          </p:cNvPr>
          <p:cNvSpPr>
            <a:spLocks noGrp="1"/>
          </p:cNvSpPr>
          <p:nvPr>
            <p:ph type="dt" sz="half" idx="10"/>
          </p:nvPr>
        </p:nvSpPr>
        <p:spPr/>
        <p:txBody>
          <a:bodyPr/>
          <a:lstStyle/>
          <a:p>
            <a:r>
              <a:rPr lang="de-DE" noProof="0"/>
              <a:t>23.09.2025</a:t>
            </a:r>
            <a:endParaRPr lang="de-CH" noProof="0" dirty="0"/>
          </a:p>
        </p:txBody>
      </p:sp>
      <p:sp>
        <p:nvSpPr>
          <p:cNvPr id="5" name="Foliennummernplatzhalter 4">
            <a:extLst>
              <a:ext uri="{FF2B5EF4-FFF2-40B4-BE49-F238E27FC236}">
                <a16:creationId xmlns:a16="http://schemas.microsoft.com/office/drawing/2014/main" id="{7E131FCD-1EE8-3C06-5A45-92F9F5463246}"/>
              </a:ext>
            </a:extLst>
          </p:cNvPr>
          <p:cNvSpPr>
            <a:spLocks noGrp="1"/>
          </p:cNvSpPr>
          <p:nvPr>
            <p:ph type="sldNum" sz="quarter" idx="12"/>
          </p:nvPr>
        </p:nvSpPr>
        <p:spPr/>
        <p:txBody>
          <a:bodyPr/>
          <a:lstStyle/>
          <a:p>
            <a:r>
              <a:rPr lang="de-CH" noProof="0" dirty="0"/>
              <a:t>Seite </a:t>
            </a:r>
            <a:fld id="{442AD375-037F-43D0-B059-5172DA06796A}" type="slidenum">
              <a:rPr lang="de-CH" noProof="0" smtClean="0"/>
              <a:pPr/>
              <a:t>20</a:t>
            </a:fld>
            <a:endParaRPr lang="de-CH" noProof="0" dirty="0"/>
          </a:p>
        </p:txBody>
      </p:sp>
      <p:sp>
        <p:nvSpPr>
          <p:cNvPr id="6" name="Fußzeilenplatzhalter 5">
            <a:extLst>
              <a:ext uri="{FF2B5EF4-FFF2-40B4-BE49-F238E27FC236}">
                <a16:creationId xmlns:a16="http://schemas.microsoft.com/office/drawing/2014/main" id="{93D522CB-C3D5-3A94-D227-B9E9F0B0AE67}"/>
              </a:ext>
            </a:extLst>
          </p:cNvPr>
          <p:cNvSpPr>
            <a:spLocks noGrp="1"/>
          </p:cNvSpPr>
          <p:nvPr>
            <p:ph type="ftr" sz="quarter" idx="11"/>
          </p:nvPr>
        </p:nvSpPr>
        <p:spPr/>
        <p:txBody>
          <a:bodyPr/>
          <a:lstStyle/>
          <a:p>
            <a:r>
              <a:rPr lang="nl-NL" noProof="0"/>
              <a:t>Energie-Apéro Root</a:t>
            </a:r>
            <a:endParaRPr lang="de-CH" noProof="0" dirty="0"/>
          </a:p>
        </p:txBody>
      </p:sp>
      <p:pic>
        <p:nvPicPr>
          <p:cNvPr id="11" name="Inhaltsplatzhalter 10">
            <a:extLst>
              <a:ext uri="{FF2B5EF4-FFF2-40B4-BE49-F238E27FC236}">
                <a16:creationId xmlns:a16="http://schemas.microsoft.com/office/drawing/2014/main" id="{D5B9F024-1781-1F7B-CC6D-499FC78B1F9B}"/>
              </a:ext>
            </a:extLst>
          </p:cNvPr>
          <p:cNvPicPr>
            <a:picLocks noGrp="1" noChangeAspect="1"/>
          </p:cNvPicPr>
          <p:nvPr>
            <p:ph idx="1"/>
          </p:nvPr>
        </p:nvPicPr>
        <p:blipFill>
          <a:blip r:embed="rId2"/>
          <a:stretch>
            <a:fillRect/>
          </a:stretch>
        </p:blipFill>
        <p:spPr>
          <a:xfrm>
            <a:off x="479376" y="802481"/>
            <a:ext cx="7488832" cy="5350364"/>
          </a:xfrm>
        </p:spPr>
      </p:pic>
      <p:sp>
        <p:nvSpPr>
          <p:cNvPr id="7" name="Textfeld 6">
            <a:extLst>
              <a:ext uri="{FF2B5EF4-FFF2-40B4-BE49-F238E27FC236}">
                <a16:creationId xmlns:a16="http://schemas.microsoft.com/office/drawing/2014/main" id="{A0F95044-44C8-F1F3-E6D1-B398BD3FD591}"/>
              </a:ext>
            </a:extLst>
          </p:cNvPr>
          <p:cNvSpPr txBox="1"/>
          <p:nvPr/>
        </p:nvSpPr>
        <p:spPr>
          <a:xfrm>
            <a:off x="7032104" y="5744548"/>
            <a:ext cx="6161566" cy="369332"/>
          </a:xfrm>
          <a:prstGeom prst="rect">
            <a:avLst/>
          </a:prstGeom>
          <a:noFill/>
        </p:spPr>
        <p:txBody>
          <a:bodyPr wrap="square">
            <a:spAutoFit/>
          </a:bodyPr>
          <a:lstStyle/>
          <a:p>
            <a:r>
              <a:rPr lang="de-CH" dirty="0"/>
              <a:t>https://pronovo.ch/de/services/tarifrechner/</a:t>
            </a:r>
          </a:p>
        </p:txBody>
      </p:sp>
    </p:spTree>
    <p:extLst>
      <p:ext uri="{BB962C8B-B14F-4D97-AF65-F5344CB8AC3E}">
        <p14:creationId xmlns:p14="http://schemas.microsoft.com/office/powerpoint/2010/main" val="1853747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2E497-FF3B-65C1-4F98-10741EC7B9CE}"/>
              </a:ext>
            </a:extLst>
          </p:cNvPr>
          <p:cNvSpPr>
            <a:spLocks noGrp="1"/>
          </p:cNvSpPr>
          <p:nvPr>
            <p:ph type="title"/>
          </p:nvPr>
        </p:nvSpPr>
        <p:spPr/>
        <p:txBody>
          <a:bodyPr/>
          <a:lstStyle/>
          <a:p>
            <a:r>
              <a:rPr lang="de-CH" noProof="0" dirty="0"/>
              <a:t>Beispielrechnung</a:t>
            </a:r>
          </a:p>
        </p:txBody>
      </p:sp>
      <p:sp>
        <p:nvSpPr>
          <p:cNvPr id="4" name="Datumsplatzhalter 3">
            <a:extLst>
              <a:ext uri="{FF2B5EF4-FFF2-40B4-BE49-F238E27FC236}">
                <a16:creationId xmlns:a16="http://schemas.microsoft.com/office/drawing/2014/main" id="{0C662281-75EC-4B86-9921-59535DF26A60}"/>
              </a:ext>
            </a:extLst>
          </p:cNvPr>
          <p:cNvSpPr>
            <a:spLocks noGrp="1"/>
          </p:cNvSpPr>
          <p:nvPr>
            <p:ph type="dt" sz="half" idx="10"/>
          </p:nvPr>
        </p:nvSpPr>
        <p:spPr/>
        <p:txBody>
          <a:bodyPr/>
          <a:lstStyle/>
          <a:p>
            <a:r>
              <a:rPr lang="de-DE" noProof="0"/>
              <a:t>23.09.2025</a:t>
            </a:r>
            <a:endParaRPr lang="de-CH" noProof="0" dirty="0"/>
          </a:p>
        </p:txBody>
      </p:sp>
      <p:sp>
        <p:nvSpPr>
          <p:cNvPr id="5" name="Foliennummernplatzhalter 4">
            <a:extLst>
              <a:ext uri="{FF2B5EF4-FFF2-40B4-BE49-F238E27FC236}">
                <a16:creationId xmlns:a16="http://schemas.microsoft.com/office/drawing/2014/main" id="{6AF7CF9C-735C-EA21-57FE-FA4B25E75B45}"/>
              </a:ext>
            </a:extLst>
          </p:cNvPr>
          <p:cNvSpPr>
            <a:spLocks noGrp="1"/>
          </p:cNvSpPr>
          <p:nvPr>
            <p:ph type="sldNum" sz="quarter" idx="12"/>
          </p:nvPr>
        </p:nvSpPr>
        <p:spPr/>
        <p:txBody>
          <a:bodyPr/>
          <a:lstStyle/>
          <a:p>
            <a:r>
              <a:rPr lang="de-CH" noProof="0" dirty="0"/>
              <a:t>Seite </a:t>
            </a:r>
            <a:fld id="{442AD375-037F-43D0-B059-5172DA06796A}" type="slidenum">
              <a:rPr lang="de-CH" noProof="0" smtClean="0"/>
              <a:pPr/>
              <a:t>21</a:t>
            </a:fld>
            <a:endParaRPr lang="de-CH" noProof="0" dirty="0"/>
          </a:p>
        </p:txBody>
      </p:sp>
      <p:sp>
        <p:nvSpPr>
          <p:cNvPr id="6" name="Fußzeilenplatzhalter 5">
            <a:extLst>
              <a:ext uri="{FF2B5EF4-FFF2-40B4-BE49-F238E27FC236}">
                <a16:creationId xmlns:a16="http://schemas.microsoft.com/office/drawing/2014/main" id="{2A879A9F-56C4-4E3B-3D41-FFC99AB6BC05}"/>
              </a:ext>
            </a:extLst>
          </p:cNvPr>
          <p:cNvSpPr>
            <a:spLocks noGrp="1"/>
          </p:cNvSpPr>
          <p:nvPr>
            <p:ph type="ftr" sz="quarter" idx="11"/>
          </p:nvPr>
        </p:nvSpPr>
        <p:spPr/>
        <p:txBody>
          <a:bodyPr/>
          <a:lstStyle/>
          <a:p>
            <a:r>
              <a:rPr lang="nl-NL" noProof="0"/>
              <a:t>Energie-Apéro Root</a:t>
            </a:r>
            <a:endParaRPr lang="de-CH" noProof="0" dirty="0"/>
          </a:p>
        </p:txBody>
      </p:sp>
      <p:sp>
        <p:nvSpPr>
          <p:cNvPr id="7" name="Inhaltsplatzhalter 6">
            <a:extLst>
              <a:ext uri="{FF2B5EF4-FFF2-40B4-BE49-F238E27FC236}">
                <a16:creationId xmlns:a16="http://schemas.microsoft.com/office/drawing/2014/main" id="{89CB2644-0307-5910-39BB-05862550A6C3}"/>
              </a:ext>
            </a:extLst>
          </p:cNvPr>
          <p:cNvSpPr>
            <a:spLocks noGrp="1"/>
          </p:cNvSpPr>
          <p:nvPr>
            <p:ph idx="1"/>
          </p:nvPr>
        </p:nvSpPr>
        <p:spPr/>
        <p:txBody>
          <a:bodyPr/>
          <a:lstStyle/>
          <a:p>
            <a:endParaRPr lang="de-CH"/>
          </a:p>
        </p:txBody>
      </p:sp>
      <p:pic>
        <p:nvPicPr>
          <p:cNvPr id="10" name="Grafik 9">
            <a:extLst>
              <a:ext uri="{FF2B5EF4-FFF2-40B4-BE49-F238E27FC236}">
                <a16:creationId xmlns:a16="http://schemas.microsoft.com/office/drawing/2014/main" id="{92BE1568-41E4-AAA9-3D45-40FD72AAEDDE}"/>
              </a:ext>
            </a:extLst>
          </p:cNvPr>
          <p:cNvPicPr>
            <a:picLocks noChangeAspect="1"/>
          </p:cNvPicPr>
          <p:nvPr/>
        </p:nvPicPr>
        <p:blipFill>
          <a:blip r:embed="rId2"/>
          <a:stretch>
            <a:fillRect/>
          </a:stretch>
        </p:blipFill>
        <p:spPr>
          <a:xfrm>
            <a:off x="551384" y="980729"/>
            <a:ext cx="10916716" cy="4368272"/>
          </a:xfrm>
          <a:prstGeom prst="rect">
            <a:avLst/>
          </a:prstGeom>
        </p:spPr>
      </p:pic>
    </p:spTree>
    <p:extLst>
      <p:ext uri="{BB962C8B-B14F-4D97-AF65-F5344CB8AC3E}">
        <p14:creationId xmlns:p14="http://schemas.microsoft.com/office/powerpoint/2010/main" val="4168001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9105A-EFC6-C9C3-93AD-27AECDFE6DB2}"/>
            </a:ext>
          </a:extLst>
        </p:cNvPr>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3C378AF0-F27C-EA0B-1576-04018C0A9A32}"/>
              </a:ext>
            </a:extLst>
          </p:cNvPr>
          <p:cNvSpPr>
            <a:spLocks noGrp="1"/>
          </p:cNvSpPr>
          <p:nvPr>
            <p:ph type="ftr" sz="quarter" idx="11"/>
          </p:nvPr>
        </p:nvSpPr>
        <p:spPr/>
        <p:txBody>
          <a:bodyPr/>
          <a:lstStyle/>
          <a:p>
            <a:r>
              <a:rPr lang="nl-NL"/>
              <a:t>Energie-Apéro Root</a:t>
            </a:r>
            <a:endParaRPr lang="de-CH" dirty="0"/>
          </a:p>
        </p:txBody>
      </p:sp>
      <p:sp>
        <p:nvSpPr>
          <p:cNvPr id="7" name="Titel 6">
            <a:extLst>
              <a:ext uri="{FF2B5EF4-FFF2-40B4-BE49-F238E27FC236}">
                <a16:creationId xmlns:a16="http://schemas.microsoft.com/office/drawing/2014/main" id="{34929B4A-15A2-9867-64DD-2BAD1969F321}"/>
              </a:ext>
            </a:extLst>
          </p:cNvPr>
          <p:cNvSpPr>
            <a:spLocks noGrp="1"/>
          </p:cNvSpPr>
          <p:nvPr>
            <p:ph type="ctrTitle"/>
          </p:nvPr>
        </p:nvSpPr>
        <p:spPr/>
        <p:txBody>
          <a:bodyPr/>
          <a:lstStyle/>
          <a:p>
            <a:r>
              <a:rPr lang="de-CH" dirty="0"/>
              <a:t>Solarenergie vom eigenen Dach – Vorgehen</a:t>
            </a:r>
          </a:p>
        </p:txBody>
      </p:sp>
      <p:sp>
        <p:nvSpPr>
          <p:cNvPr id="8" name="Untertitel 7">
            <a:extLst>
              <a:ext uri="{FF2B5EF4-FFF2-40B4-BE49-F238E27FC236}">
                <a16:creationId xmlns:a16="http://schemas.microsoft.com/office/drawing/2014/main" id="{580A96BB-A349-CB66-6ADA-D336EE092A7D}"/>
              </a:ext>
            </a:extLst>
          </p:cNvPr>
          <p:cNvSpPr>
            <a:spLocks noGrp="1"/>
          </p:cNvSpPr>
          <p:nvPr>
            <p:ph type="subTitle" idx="1"/>
          </p:nvPr>
        </p:nvSpPr>
        <p:spPr/>
        <p:txBody>
          <a:bodyPr/>
          <a:lstStyle/>
          <a:p>
            <a:endParaRPr lang="de-CH"/>
          </a:p>
        </p:txBody>
      </p:sp>
      <p:sp>
        <p:nvSpPr>
          <p:cNvPr id="4" name="Datumsplatzhalter 3">
            <a:extLst>
              <a:ext uri="{FF2B5EF4-FFF2-40B4-BE49-F238E27FC236}">
                <a16:creationId xmlns:a16="http://schemas.microsoft.com/office/drawing/2014/main" id="{C32ED872-1233-3EEB-8F8B-299AFC4869B5}"/>
              </a:ext>
            </a:extLst>
          </p:cNvPr>
          <p:cNvSpPr>
            <a:spLocks noGrp="1"/>
          </p:cNvSpPr>
          <p:nvPr>
            <p:ph type="dt" sz="half" idx="10"/>
          </p:nvPr>
        </p:nvSpPr>
        <p:spPr/>
        <p:txBody>
          <a:bodyPr/>
          <a:lstStyle/>
          <a:p>
            <a:r>
              <a:rPr lang="de-DE"/>
              <a:t>23.09.2025</a:t>
            </a:r>
            <a:endParaRPr lang="de-CH" dirty="0"/>
          </a:p>
        </p:txBody>
      </p:sp>
      <p:sp>
        <p:nvSpPr>
          <p:cNvPr id="6" name="Foliennummernplatzhalter 5">
            <a:extLst>
              <a:ext uri="{FF2B5EF4-FFF2-40B4-BE49-F238E27FC236}">
                <a16:creationId xmlns:a16="http://schemas.microsoft.com/office/drawing/2014/main" id="{CFAAB85E-BA4A-91E2-DEB3-E626D71FD428}"/>
              </a:ext>
            </a:extLst>
          </p:cNvPr>
          <p:cNvSpPr>
            <a:spLocks noGrp="1"/>
          </p:cNvSpPr>
          <p:nvPr>
            <p:ph type="sldNum" sz="quarter" idx="12"/>
          </p:nvPr>
        </p:nvSpPr>
        <p:spPr/>
        <p:txBody>
          <a:bodyPr/>
          <a:lstStyle/>
          <a:p>
            <a:r>
              <a:rPr lang="de-CH"/>
              <a:t>Seite </a:t>
            </a:r>
            <a:fld id="{442AD375-037F-43D0-B059-5172DA06796A}" type="slidenum">
              <a:rPr lang="de-CH" smtClean="0"/>
              <a:pPr/>
              <a:t>22</a:t>
            </a:fld>
            <a:endParaRPr lang="de-CH" dirty="0"/>
          </a:p>
        </p:txBody>
      </p:sp>
    </p:spTree>
    <p:extLst>
      <p:ext uri="{BB962C8B-B14F-4D97-AF65-F5344CB8AC3E}">
        <p14:creationId xmlns:p14="http://schemas.microsoft.com/office/powerpoint/2010/main" val="760933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A3E7C6-720F-AF14-9DF2-AADC2F6E0831}"/>
              </a:ext>
            </a:extLst>
          </p:cNvPr>
          <p:cNvSpPr>
            <a:spLocks noGrp="1"/>
          </p:cNvSpPr>
          <p:nvPr>
            <p:ph type="title"/>
          </p:nvPr>
        </p:nvSpPr>
        <p:spPr/>
        <p:txBody>
          <a:bodyPr/>
          <a:lstStyle/>
          <a:p>
            <a:r>
              <a:rPr lang="de-CH" dirty="0"/>
              <a:t>Solarprofis</a:t>
            </a:r>
          </a:p>
        </p:txBody>
      </p:sp>
      <p:sp>
        <p:nvSpPr>
          <p:cNvPr id="9" name="Inhaltsplatzhalter 8">
            <a:extLst>
              <a:ext uri="{FF2B5EF4-FFF2-40B4-BE49-F238E27FC236}">
                <a16:creationId xmlns:a16="http://schemas.microsoft.com/office/drawing/2014/main" id="{712D1F06-B63F-FEDD-FCD1-D7E74F5C29A1}"/>
              </a:ext>
            </a:extLst>
          </p:cNvPr>
          <p:cNvSpPr>
            <a:spLocks noGrp="1"/>
          </p:cNvSpPr>
          <p:nvPr>
            <p:ph sz="half" idx="1"/>
          </p:nvPr>
        </p:nvSpPr>
        <p:spPr/>
        <p:txBody>
          <a:bodyPr/>
          <a:lstStyle/>
          <a:p>
            <a:r>
              <a:rPr lang="de-DE" dirty="0"/>
              <a:t>Solarprofis</a:t>
            </a:r>
          </a:p>
          <a:p>
            <a:pPr marL="342900" indent="-342900">
              <a:buFont typeface="Arial" panose="020B0604020202020204" pitchFamily="34" charset="0"/>
              <a:buChar char="•"/>
            </a:pPr>
            <a:r>
              <a:rPr lang="de-DE" dirty="0"/>
              <a:t>Qualifizierte Fachleute</a:t>
            </a:r>
          </a:p>
          <a:p>
            <a:pPr marL="342900" indent="-342900">
              <a:buFont typeface="Arial" panose="020B0604020202020204" pitchFamily="34" charset="0"/>
              <a:buChar char="•"/>
            </a:pPr>
            <a:r>
              <a:rPr lang="de-DE" dirty="0"/>
              <a:t>Neutrale Beratung</a:t>
            </a:r>
          </a:p>
          <a:p>
            <a:pPr marL="342900" indent="-342900">
              <a:buFont typeface="Arial" panose="020B0604020202020204" pitchFamily="34" charset="0"/>
              <a:buChar char="•"/>
            </a:pPr>
            <a:r>
              <a:rPr lang="de-DE" dirty="0"/>
              <a:t>Aus der Region</a:t>
            </a:r>
          </a:p>
          <a:p>
            <a:endParaRPr lang="de-DE" dirty="0"/>
          </a:p>
          <a:p>
            <a:r>
              <a:rPr lang="de-DE" dirty="0"/>
              <a:t>Mitgliedersuche</a:t>
            </a:r>
          </a:p>
          <a:p>
            <a:pPr marL="342900" indent="-342900">
              <a:buFont typeface="Arial" panose="020B0604020202020204" pitchFamily="34" charset="0"/>
              <a:buChar char="•"/>
            </a:pPr>
            <a:r>
              <a:rPr lang="de-DE" dirty="0"/>
              <a:t>Planung</a:t>
            </a:r>
          </a:p>
          <a:p>
            <a:pPr marL="342900" indent="-342900">
              <a:buFont typeface="Arial" panose="020B0604020202020204" pitchFamily="34" charset="0"/>
              <a:buChar char="•"/>
            </a:pPr>
            <a:r>
              <a:rPr lang="de-DE" dirty="0"/>
              <a:t>Ausführung</a:t>
            </a:r>
          </a:p>
          <a:p>
            <a:pPr marL="342900" indent="-342900">
              <a:buFont typeface="Arial" panose="020B0604020202020204" pitchFamily="34" charset="0"/>
              <a:buChar char="•"/>
            </a:pPr>
            <a:r>
              <a:rPr lang="de-DE" dirty="0"/>
              <a:t>Herstellung und Vertrieb</a:t>
            </a:r>
          </a:p>
          <a:p>
            <a:pPr marL="342900" indent="-342900">
              <a:buFont typeface="Arial" panose="020B0604020202020204" pitchFamily="34" charset="0"/>
              <a:buChar char="•"/>
            </a:pPr>
            <a:endParaRPr lang="de-DE" dirty="0"/>
          </a:p>
          <a:p>
            <a:r>
              <a:rPr lang="de-DE" dirty="0">
                <a:hlinkClick r:id="rId2"/>
              </a:rPr>
              <a:t>www.solarprofis.ch</a:t>
            </a:r>
            <a:r>
              <a:rPr lang="de-DE" dirty="0"/>
              <a:t> </a:t>
            </a:r>
          </a:p>
          <a:p>
            <a:endParaRPr lang="de-CH" dirty="0"/>
          </a:p>
        </p:txBody>
      </p:sp>
      <p:sp>
        <p:nvSpPr>
          <p:cNvPr id="2" name="Fußzeilenplatzhalter 1">
            <a:extLst>
              <a:ext uri="{FF2B5EF4-FFF2-40B4-BE49-F238E27FC236}">
                <a16:creationId xmlns:a16="http://schemas.microsoft.com/office/drawing/2014/main" id="{B91A60A0-6D91-0EBC-E425-147C3D965394}"/>
              </a:ext>
            </a:extLst>
          </p:cNvPr>
          <p:cNvSpPr>
            <a:spLocks noGrp="1"/>
          </p:cNvSpPr>
          <p:nvPr>
            <p:ph type="ftr" sz="quarter" idx="11"/>
          </p:nvPr>
        </p:nvSpPr>
        <p:spPr/>
        <p:txBody>
          <a:bodyPr/>
          <a:lstStyle/>
          <a:p>
            <a:r>
              <a:rPr lang="nl-NL"/>
              <a:t>Energie-Apéro Root</a:t>
            </a:r>
            <a:endParaRPr lang="de-CH" dirty="0"/>
          </a:p>
        </p:txBody>
      </p:sp>
      <p:sp>
        <p:nvSpPr>
          <p:cNvPr id="6" name="Foliennummernplatzhalter 5">
            <a:extLst>
              <a:ext uri="{FF2B5EF4-FFF2-40B4-BE49-F238E27FC236}">
                <a16:creationId xmlns:a16="http://schemas.microsoft.com/office/drawing/2014/main" id="{82D5699F-6954-C4A1-7214-598CBDB22806}"/>
              </a:ext>
            </a:extLst>
          </p:cNvPr>
          <p:cNvSpPr>
            <a:spLocks noGrp="1"/>
          </p:cNvSpPr>
          <p:nvPr>
            <p:ph type="sldNum" sz="quarter" idx="12"/>
          </p:nvPr>
        </p:nvSpPr>
        <p:spPr/>
        <p:txBody>
          <a:bodyPr/>
          <a:lstStyle/>
          <a:p>
            <a:r>
              <a:rPr lang="de-CH"/>
              <a:t>Seite </a:t>
            </a:r>
            <a:fld id="{442AD375-037F-43D0-B059-5172DA06796A}" type="slidenum">
              <a:rPr lang="de-CH" smtClean="0"/>
              <a:pPr/>
              <a:t>23</a:t>
            </a:fld>
            <a:endParaRPr lang="de-CH" dirty="0"/>
          </a:p>
        </p:txBody>
      </p:sp>
      <p:sp>
        <p:nvSpPr>
          <p:cNvPr id="5" name="Datumsplatzhalter 4">
            <a:extLst>
              <a:ext uri="{FF2B5EF4-FFF2-40B4-BE49-F238E27FC236}">
                <a16:creationId xmlns:a16="http://schemas.microsoft.com/office/drawing/2014/main" id="{79B8E4D5-9049-D8C8-2A35-DD5883142C57}"/>
              </a:ext>
            </a:extLst>
          </p:cNvPr>
          <p:cNvSpPr>
            <a:spLocks noGrp="1"/>
          </p:cNvSpPr>
          <p:nvPr>
            <p:ph type="dt" sz="half" idx="10"/>
          </p:nvPr>
        </p:nvSpPr>
        <p:spPr/>
        <p:txBody>
          <a:bodyPr/>
          <a:lstStyle/>
          <a:p>
            <a:r>
              <a:rPr lang="de-DE"/>
              <a:t>23.09.2025</a:t>
            </a:r>
            <a:endParaRPr lang="de-CH" dirty="0"/>
          </a:p>
        </p:txBody>
      </p:sp>
      <p:pic>
        <p:nvPicPr>
          <p:cNvPr id="3074" name="Picture 2" descr="Solarprofis Shooting 2023 | © Swissolar / Dominic Nahr">
            <a:extLst>
              <a:ext uri="{FF2B5EF4-FFF2-40B4-BE49-F238E27FC236}">
                <a16:creationId xmlns:a16="http://schemas.microsoft.com/office/drawing/2014/main" id="{66BE79FD-4368-9FBB-5953-538FF1F0A65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72064" y="3429000"/>
            <a:ext cx="36195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olarprofis Logo Swissolar | © Swissolar">
            <a:extLst>
              <a:ext uri="{FF2B5EF4-FFF2-40B4-BE49-F238E27FC236}">
                <a16:creationId xmlns:a16="http://schemas.microsoft.com/office/drawing/2014/main" id="{44606A76-88A0-FBBB-314A-4EABE1610AE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7850"/>
          <a:stretch>
            <a:fillRect/>
          </a:stretch>
        </p:blipFill>
        <p:spPr bwMode="auto">
          <a:xfrm>
            <a:off x="6339482" y="1126800"/>
            <a:ext cx="4284663"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193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D55A36-EFBC-6434-C998-676E0ED29026}"/>
              </a:ext>
            </a:extLst>
          </p:cNvPr>
          <p:cNvSpPr>
            <a:spLocks noGrp="1"/>
          </p:cNvSpPr>
          <p:nvPr>
            <p:ph type="title"/>
          </p:nvPr>
        </p:nvSpPr>
        <p:spPr/>
        <p:txBody>
          <a:bodyPr/>
          <a:lstStyle/>
          <a:p>
            <a:r>
              <a:rPr lang="de-CH" dirty="0"/>
              <a:t>Solar-Offerte-Check</a:t>
            </a:r>
          </a:p>
        </p:txBody>
      </p:sp>
      <p:sp>
        <p:nvSpPr>
          <p:cNvPr id="3" name="Inhaltsplatzhalter 2">
            <a:extLst>
              <a:ext uri="{FF2B5EF4-FFF2-40B4-BE49-F238E27FC236}">
                <a16:creationId xmlns:a16="http://schemas.microsoft.com/office/drawing/2014/main" id="{AE97C6BE-16C0-AA96-4980-CAFEEB8E67F0}"/>
              </a:ext>
            </a:extLst>
          </p:cNvPr>
          <p:cNvSpPr>
            <a:spLocks noGrp="1"/>
          </p:cNvSpPr>
          <p:nvPr>
            <p:ph sz="half" idx="1"/>
          </p:nvPr>
        </p:nvSpPr>
        <p:spPr/>
        <p:txBody>
          <a:bodyPr/>
          <a:lstStyle/>
          <a:p>
            <a:pPr marL="342900" indent="-342900">
              <a:buFont typeface="Arial" panose="020B0604020202020204" pitchFamily="34" charset="0"/>
              <a:buChar char="•"/>
            </a:pPr>
            <a:r>
              <a:rPr lang="de-CH" dirty="0"/>
              <a:t>Kostenloser Offert-Vergleich</a:t>
            </a:r>
          </a:p>
          <a:p>
            <a:pPr marL="342900" indent="-342900">
              <a:buFont typeface="Arial" panose="020B0604020202020204" pitchFamily="34" charset="0"/>
              <a:buChar char="•"/>
            </a:pPr>
            <a:r>
              <a:rPr lang="de-CH" dirty="0"/>
              <a:t>Bis zu 3 Offerten</a:t>
            </a:r>
          </a:p>
          <a:p>
            <a:pPr marL="342900" indent="-342900">
              <a:buFont typeface="Arial" panose="020B0604020202020204" pitchFamily="34" charset="0"/>
              <a:buChar char="•"/>
            </a:pPr>
            <a:r>
              <a:rPr lang="de-CH" dirty="0"/>
              <a:t>Unabhängige Fachleute von EnergieSchweiz</a:t>
            </a:r>
          </a:p>
          <a:p>
            <a:endParaRPr lang="de-CH" dirty="0"/>
          </a:p>
          <a:p>
            <a:r>
              <a:rPr lang="de-CH" dirty="0">
                <a:hlinkClick r:id="rId2"/>
              </a:rPr>
              <a:t>www.energieschweiz.ch/tools/solar-offerte-check</a:t>
            </a:r>
            <a:endParaRPr lang="de-CH" dirty="0"/>
          </a:p>
          <a:p>
            <a:endParaRPr lang="de-CH" dirty="0"/>
          </a:p>
        </p:txBody>
      </p:sp>
      <p:pic>
        <p:nvPicPr>
          <p:cNvPr id="9" name="Inhaltsplatzhalter 8">
            <a:extLst>
              <a:ext uri="{FF2B5EF4-FFF2-40B4-BE49-F238E27FC236}">
                <a16:creationId xmlns:a16="http://schemas.microsoft.com/office/drawing/2014/main" id="{6EF69D8D-9307-F76B-D7AF-316FD5188A87}"/>
              </a:ext>
            </a:extLst>
          </p:cNvPr>
          <p:cNvPicPr>
            <a:picLocks noGrp="1" noChangeAspect="1"/>
          </p:cNvPicPr>
          <p:nvPr>
            <p:ph sz="half" idx="2"/>
          </p:nvPr>
        </p:nvPicPr>
        <p:blipFill>
          <a:blip r:embed="rId3"/>
          <a:stretch>
            <a:fillRect/>
          </a:stretch>
        </p:blipFill>
        <p:spPr>
          <a:xfrm>
            <a:off x="6303963" y="1718651"/>
            <a:ext cx="5156200" cy="3744547"/>
          </a:xfrm>
          <a:prstGeom prst="rect">
            <a:avLst/>
          </a:prstGeom>
          <a:ln>
            <a:noFill/>
          </a:ln>
          <a:effectLst>
            <a:outerShdw blurRad="292100" dist="139700" dir="2700000" algn="tl" rotWithShape="0">
              <a:srgbClr val="333333">
                <a:alpha val="65000"/>
              </a:srgbClr>
            </a:outerShdw>
          </a:effectLst>
        </p:spPr>
      </p:pic>
      <p:sp>
        <p:nvSpPr>
          <p:cNvPr id="5" name="Fußzeilenplatzhalter 4">
            <a:extLst>
              <a:ext uri="{FF2B5EF4-FFF2-40B4-BE49-F238E27FC236}">
                <a16:creationId xmlns:a16="http://schemas.microsoft.com/office/drawing/2014/main" id="{A90A29A2-9AB0-AD70-284D-92E88437599B}"/>
              </a:ext>
            </a:extLst>
          </p:cNvPr>
          <p:cNvSpPr>
            <a:spLocks noGrp="1"/>
          </p:cNvSpPr>
          <p:nvPr>
            <p:ph type="ftr" sz="quarter" idx="11"/>
          </p:nvPr>
        </p:nvSpPr>
        <p:spPr/>
        <p:txBody>
          <a:bodyPr/>
          <a:lstStyle/>
          <a:p>
            <a:r>
              <a:rPr lang="nl-NL"/>
              <a:t>Energie-Apéro Root</a:t>
            </a:r>
            <a:endParaRPr lang="de-CH" dirty="0"/>
          </a:p>
        </p:txBody>
      </p:sp>
      <p:sp>
        <p:nvSpPr>
          <p:cNvPr id="6" name="Foliennummernplatzhalter 5">
            <a:extLst>
              <a:ext uri="{FF2B5EF4-FFF2-40B4-BE49-F238E27FC236}">
                <a16:creationId xmlns:a16="http://schemas.microsoft.com/office/drawing/2014/main" id="{7D0AD9E7-5C5D-3FEC-A31E-DC680752AA22}"/>
              </a:ext>
            </a:extLst>
          </p:cNvPr>
          <p:cNvSpPr>
            <a:spLocks noGrp="1"/>
          </p:cNvSpPr>
          <p:nvPr>
            <p:ph type="sldNum" sz="quarter" idx="12"/>
          </p:nvPr>
        </p:nvSpPr>
        <p:spPr/>
        <p:txBody>
          <a:bodyPr/>
          <a:lstStyle/>
          <a:p>
            <a:r>
              <a:rPr lang="de-CH"/>
              <a:t>Seite </a:t>
            </a:r>
            <a:fld id="{442AD375-037F-43D0-B059-5172DA06796A}" type="slidenum">
              <a:rPr lang="de-CH" smtClean="0"/>
              <a:pPr/>
              <a:t>24</a:t>
            </a:fld>
            <a:endParaRPr lang="de-CH" dirty="0"/>
          </a:p>
        </p:txBody>
      </p:sp>
      <p:sp>
        <p:nvSpPr>
          <p:cNvPr id="7" name="Datumsplatzhalter 6">
            <a:extLst>
              <a:ext uri="{FF2B5EF4-FFF2-40B4-BE49-F238E27FC236}">
                <a16:creationId xmlns:a16="http://schemas.microsoft.com/office/drawing/2014/main" id="{7F4E65A7-FBA5-843F-695A-B38AE035F31D}"/>
              </a:ext>
            </a:extLst>
          </p:cNvPr>
          <p:cNvSpPr>
            <a:spLocks noGrp="1"/>
          </p:cNvSpPr>
          <p:nvPr>
            <p:ph type="dt" sz="half" idx="10"/>
          </p:nvPr>
        </p:nvSpPr>
        <p:spPr/>
        <p:txBody>
          <a:bodyPr/>
          <a:lstStyle/>
          <a:p>
            <a:r>
              <a:rPr lang="de-DE"/>
              <a:t>23.09.2025</a:t>
            </a:r>
            <a:endParaRPr lang="de-CH" dirty="0"/>
          </a:p>
        </p:txBody>
      </p:sp>
      <p:pic>
        <p:nvPicPr>
          <p:cNvPr id="4" name="Grafik 3" descr="Ein Bild, das Text, Schrift, Logo, Grafiken enthält.&#10;&#10;KI-generierte Inhalte können fehlerhaft sein.">
            <a:extLst>
              <a:ext uri="{FF2B5EF4-FFF2-40B4-BE49-F238E27FC236}">
                <a16:creationId xmlns:a16="http://schemas.microsoft.com/office/drawing/2014/main" id="{936BEC63-174D-7EB4-9490-B4FEA42E09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5823" y="150676"/>
            <a:ext cx="2656120" cy="976124"/>
          </a:xfrm>
          <a:prstGeom prst="rect">
            <a:avLst/>
          </a:prstGeom>
        </p:spPr>
      </p:pic>
    </p:spTree>
    <p:extLst>
      <p:ext uri="{BB962C8B-B14F-4D97-AF65-F5344CB8AC3E}">
        <p14:creationId xmlns:p14="http://schemas.microsoft.com/office/powerpoint/2010/main" val="3864163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42BBF-FABB-F403-833E-C0DAE64CAC7E}"/>
              </a:ext>
            </a:extLst>
          </p:cNvPr>
          <p:cNvSpPr>
            <a:spLocks noGrp="1"/>
          </p:cNvSpPr>
          <p:nvPr>
            <p:ph type="title"/>
          </p:nvPr>
        </p:nvSpPr>
        <p:spPr/>
        <p:txBody>
          <a:bodyPr/>
          <a:lstStyle/>
          <a:p>
            <a:r>
              <a:rPr lang="de-CH" dirty="0"/>
              <a:t>Weitere Beratungsangebote</a:t>
            </a:r>
          </a:p>
        </p:txBody>
      </p:sp>
      <p:sp>
        <p:nvSpPr>
          <p:cNvPr id="3" name="Inhaltsplatzhalter 2">
            <a:extLst>
              <a:ext uri="{FF2B5EF4-FFF2-40B4-BE49-F238E27FC236}">
                <a16:creationId xmlns:a16="http://schemas.microsoft.com/office/drawing/2014/main" id="{F7445ECF-0BA5-98E3-0A47-FD037BC47A33}"/>
              </a:ext>
            </a:extLst>
          </p:cNvPr>
          <p:cNvSpPr>
            <a:spLocks noGrp="1"/>
          </p:cNvSpPr>
          <p:nvPr>
            <p:ph idx="1"/>
          </p:nvPr>
        </p:nvSpPr>
        <p:spPr/>
        <p:txBody>
          <a:bodyPr/>
          <a:lstStyle/>
          <a:p>
            <a:r>
              <a:rPr lang="de-CH" dirty="0"/>
              <a:t>Gebäude</a:t>
            </a:r>
          </a:p>
          <a:p>
            <a:pPr lvl="1"/>
            <a:r>
              <a:rPr lang="de-CH" dirty="0">
                <a:hlinkClick r:id="rId2">
                  <a:extLst>
                    <a:ext uri="{A12FA001-AC4F-418D-AE19-62706E023703}">
                      <ahyp:hlinkClr xmlns:ahyp="http://schemas.microsoft.com/office/drawing/2018/hyperlinkcolor" val="tx"/>
                    </a:ext>
                  </a:extLst>
                </a:hlinkClick>
              </a:rPr>
              <a:t>GEAK Plus</a:t>
            </a:r>
            <a:endParaRPr lang="de-CH" dirty="0"/>
          </a:p>
          <a:p>
            <a:pPr lvl="1"/>
            <a:r>
              <a:rPr lang="de-CH" dirty="0">
                <a:hlinkClick r:id="rId3">
                  <a:extLst>
                    <a:ext uri="{A12FA001-AC4F-418D-AE19-62706E023703}">
                      <ahyp:hlinkClr xmlns:ahyp="http://schemas.microsoft.com/office/drawing/2018/hyperlinkcolor" val="tx"/>
                    </a:ext>
                  </a:extLst>
                </a:hlinkClick>
              </a:rPr>
              <a:t>Impulsberatung erneuerbar heizen</a:t>
            </a:r>
            <a:endParaRPr lang="de-CH" dirty="0"/>
          </a:p>
          <a:p>
            <a:pPr lvl="1"/>
            <a:r>
              <a:rPr lang="de-CH" dirty="0"/>
              <a:t>etc.</a:t>
            </a:r>
          </a:p>
          <a:p>
            <a:endParaRPr lang="de-CH" dirty="0"/>
          </a:p>
          <a:p>
            <a:endParaRPr lang="de-CH" dirty="0"/>
          </a:p>
          <a:p>
            <a:r>
              <a:rPr lang="de-CH" dirty="0"/>
              <a:t>Gewerbe und Industrie</a:t>
            </a:r>
          </a:p>
          <a:p>
            <a:pPr lvl="1"/>
            <a:r>
              <a:rPr lang="de-CH" dirty="0">
                <a:hlinkClick r:id="rId4">
                  <a:extLst>
                    <a:ext uri="{A12FA001-AC4F-418D-AE19-62706E023703}">
                      <ahyp:hlinkClr xmlns:ahyp="http://schemas.microsoft.com/office/drawing/2018/hyperlinkcolor" val="tx"/>
                    </a:ext>
                  </a:extLst>
                </a:hlinkClick>
              </a:rPr>
              <a:t>PEIK</a:t>
            </a:r>
            <a:endParaRPr lang="de-CH" dirty="0"/>
          </a:p>
          <a:p>
            <a:pPr lvl="1"/>
            <a:r>
              <a:rPr lang="de-CH" dirty="0"/>
              <a:t>etc.</a:t>
            </a:r>
          </a:p>
        </p:txBody>
      </p:sp>
      <p:sp>
        <p:nvSpPr>
          <p:cNvPr id="4" name="Datumsplatzhalter 3">
            <a:extLst>
              <a:ext uri="{FF2B5EF4-FFF2-40B4-BE49-F238E27FC236}">
                <a16:creationId xmlns:a16="http://schemas.microsoft.com/office/drawing/2014/main" id="{14F751FF-2F77-1A20-6CF9-DF9CAC3B5CD2}"/>
              </a:ext>
            </a:extLst>
          </p:cNvPr>
          <p:cNvSpPr>
            <a:spLocks noGrp="1"/>
          </p:cNvSpPr>
          <p:nvPr>
            <p:ph type="dt" sz="half" idx="10"/>
          </p:nvPr>
        </p:nvSpPr>
        <p:spPr/>
        <p:txBody>
          <a:bodyPr/>
          <a:lstStyle/>
          <a:p>
            <a:r>
              <a:rPr lang="de-DE"/>
              <a:t>23.09.2025</a:t>
            </a:r>
            <a:endParaRPr lang="de-CH" dirty="0"/>
          </a:p>
        </p:txBody>
      </p:sp>
      <p:sp>
        <p:nvSpPr>
          <p:cNvPr id="5" name="Foliennummernplatzhalter 4">
            <a:extLst>
              <a:ext uri="{FF2B5EF4-FFF2-40B4-BE49-F238E27FC236}">
                <a16:creationId xmlns:a16="http://schemas.microsoft.com/office/drawing/2014/main" id="{9CE5AC49-E604-5FC3-D1B3-B94347059FAD}"/>
              </a:ext>
            </a:extLst>
          </p:cNvPr>
          <p:cNvSpPr>
            <a:spLocks noGrp="1"/>
          </p:cNvSpPr>
          <p:nvPr>
            <p:ph type="sldNum" sz="quarter" idx="12"/>
          </p:nvPr>
        </p:nvSpPr>
        <p:spPr/>
        <p:txBody>
          <a:bodyPr/>
          <a:lstStyle/>
          <a:p>
            <a:r>
              <a:rPr lang="de-CH"/>
              <a:t>Seite </a:t>
            </a:r>
            <a:fld id="{442AD375-037F-43D0-B059-5172DA06796A}" type="slidenum">
              <a:rPr lang="de-CH" smtClean="0"/>
              <a:pPr/>
              <a:t>25</a:t>
            </a:fld>
            <a:endParaRPr lang="de-CH" dirty="0"/>
          </a:p>
        </p:txBody>
      </p:sp>
      <p:sp>
        <p:nvSpPr>
          <p:cNvPr id="6" name="Fußzeilenplatzhalter 5">
            <a:extLst>
              <a:ext uri="{FF2B5EF4-FFF2-40B4-BE49-F238E27FC236}">
                <a16:creationId xmlns:a16="http://schemas.microsoft.com/office/drawing/2014/main" id="{12D8CC48-CDC0-A54A-061A-F86835B4F5D5}"/>
              </a:ext>
            </a:extLst>
          </p:cNvPr>
          <p:cNvSpPr>
            <a:spLocks noGrp="1"/>
          </p:cNvSpPr>
          <p:nvPr>
            <p:ph type="ftr" sz="quarter" idx="11"/>
          </p:nvPr>
        </p:nvSpPr>
        <p:spPr/>
        <p:txBody>
          <a:bodyPr/>
          <a:lstStyle/>
          <a:p>
            <a:r>
              <a:rPr lang="nl-NL"/>
              <a:t>Energie-Apéro Root</a:t>
            </a:r>
            <a:endParaRPr lang="de-CH" dirty="0"/>
          </a:p>
        </p:txBody>
      </p:sp>
      <p:pic>
        <p:nvPicPr>
          <p:cNvPr id="4100" name="Picture 4">
            <a:extLst>
              <a:ext uri="{FF2B5EF4-FFF2-40B4-BE49-F238E27FC236}">
                <a16:creationId xmlns:a16="http://schemas.microsoft.com/office/drawing/2014/main" id="{1247660F-B073-D01C-A31E-020196659C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3952" y="3592317"/>
            <a:ext cx="6012602" cy="466603"/>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Ein Bild, das Screenshot, Grafiken, Logo, Text enthält.&#10;&#10;KI-generierte Inhalte können fehlerhaft sein.">
            <a:extLst>
              <a:ext uri="{FF2B5EF4-FFF2-40B4-BE49-F238E27FC236}">
                <a16:creationId xmlns:a16="http://schemas.microsoft.com/office/drawing/2014/main" id="{4D20F335-2FE3-C9A0-7A0D-DBA3C83F6E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3105" y="875314"/>
            <a:ext cx="2124169" cy="1584019"/>
          </a:xfrm>
          <a:prstGeom prst="rect">
            <a:avLst/>
          </a:prstGeom>
        </p:spPr>
      </p:pic>
      <p:pic>
        <p:nvPicPr>
          <p:cNvPr id="11" name="Grafik 10">
            <a:extLst>
              <a:ext uri="{FF2B5EF4-FFF2-40B4-BE49-F238E27FC236}">
                <a16:creationId xmlns:a16="http://schemas.microsoft.com/office/drawing/2014/main" id="{7306E0C8-57C9-F7C5-FF6B-885CBE68670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3272" y="2235994"/>
            <a:ext cx="4308078" cy="429437"/>
          </a:xfrm>
          <a:prstGeom prst="rect">
            <a:avLst/>
          </a:prstGeom>
        </p:spPr>
      </p:pic>
    </p:spTree>
    <p:extLst>
      <p:ext uri="{BB962C8B-B14F-4D97-AF65-F5344CB8AC3E}">
        <p14:creationId xmlns:p14="http://schemas.microsoft.com/office/powerpoint/2010/main" val="3554711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AFF559C5-1646-2C35-D879-BE6FCDE28D0D}"/>
              </a:ext>
            </a:extLst>
          </p:cNvPr>
          <p:cNvSpPr>
            <a:spLocks noGrp="1"/>
          </p:cNvSpPr>
          <p:nvPr>
            <p:ph type="ftr" sz="quarter" idx="11"/>
          </p:nvPr>
        </p:nvSpPr>
        <p:spPr/>
        <p:txBody>
          <a:bodyPr/>
          <a:lstStyle/>
          <a:p>
            <a:r>
              <a:rPr lang="nl-NL"/>
              <a:t>Energie-Apéro Root</a:t>
            </a:r>
            <a:endParaRPr lang="de-CH" dirty="0"/>
          </a:p>
        </p:txBody>
      </p:sp>
      <p:sp>
        <p:nvSpPr>
          <p:cNvPr id="7" name="Titel 6">
            <a:extLst>
              <a:ext uri="{FF2B5EF4-FFF2-40B4-BE49-F238E27FC236}">
                <a16:creationId xmlns:a16="http://schemas.microsoft.com/office/drawing/2014/main" id="{929417AF-1AF1-A01F-7CA5-3DAF6F0B0E2B}"/>
              </a:ext>
            </a:extLst>
          </p:cNvPr>
          <p:cNvSpPr>
            <a:spLocks noGrp="1"/>
          </p:cNvSpPr>
          <p:nvPr>
            <p:ph type="ctrTitle"/>
          </p:nvPr>
        </p:nvSpPr>
        <p:spPr/>
        <p:txBody>
          <a:bodyPr/>
          <a:lstStyle/>
          <a:p>
            <a:r>
              <a:rPr lang="de-CH" dirty="0"/>
              <a:t>Exkurs Batteriespeicher</a:t>
            </a:r>
          </a:p>
        </p:txBody>
      </p:sp>
      <p:sp>
        <p:nvSpPr>
          <p:cNvPr id="8" name="Untertitel 7">
            <a:extLst>
              <a:ext uri="{FF2B5EF4-FFF2-40B4-BE49-F238E27FC236}">
                <a16:creationId xmlns:a16="http://schemas.microsoft.com/office/drawing/2014/main" id="{53575DA1-092F-39BE-31F6-FF6A6413F70F}"/>
              </a:ext>
            </a:extLst>
          </p:cNvPr>
          <p:cNvSpPr>
            <a:spLocks noGrp="1"/>
          </p:cNvSpPr>
          <p:nvPr>
            <p:ph type="subTitle" idx="1"/>
          </p:nvPr>
        </p:nvSpPr>
        <p:spPr/>
        <p:txBody>
          <a:bodyPr/>
          <a:lstStyle/>
          <a:p>
            <a:endParaRPr lang="de-CH"/>
          </a:p>
        </p:txBody>
      </p:sp>
      <p:sp>
        <p:nvSpPr>
          <p:cNvPr id="4" name="Datumsplatzhalter 3">
            <a:extLst>
              <a:ext uri="{FF2B5EF4-FFF2-40B4-BE49-F238E27FC236}">
                <a16:creationId xmlns:a16="http://schemas.microsoft.com/office/drawing/2014/main" id="{E82AAEC6-42D1-B200-ABBE-23F874C4B665}"/>
              </a:ext>
            </a:extLst>
          </p:cNvPr>
          <p:cNvSpPr>
            <a:spLocks noGrp="1"/>
          </p:cNvSpPr>
          <p:nvPr>
            <p:ph type="dt" sz="half" idx="10"/>
          </p:nvPr>
        </p:nvSpPr>
        <p:spPr/>
        <p:txBody>
          <a:bodyPr/>
          <a:lstStyle/>
          <a:p>
            <a:r>
              <a:rPr lang="de-DE"/>
              <a:t>23.09.2025</a:t>
            </a:r>
            <a:endParaRPr lang="de-CH" dirty="0"/>
          </a:p>
        </p:txBody>
      </p:sp>
      <p:sp>
        <p:nvSpPr>
          <p:cNvPr id="6" name="Foliennummernplatzhalter 5">
            <a:extLst>
              <a:ext uri="{FF2B5EF4-FFF2-40B4-BE49-F238E27FC236}">
                <a16:creationId xmlns:a16="http://schemas.microsoft.com/office/drawing/2014/main" id="{1E0A482A-C3B3-5253-E3C0-97BCD4D0F101}"/>
              </a:ext>
            </a:extLst>
          </p:cNvPr>
          <p:cNvSpPr>
            <a:spLocks noGrp="1"/>
          </p:cNvSpPr>
          <p:nvPr>
            <p:ph type="sldNum" sz="quarter" idx="12"/>
          </p:nvPr>
        </p:nvSpPr>
        <p:spPr/>
        <p:txBody>
          <a:bodyPr/>
          <a:lstStyle/>
          <a:p>
            <a:r>
              <a:rPr lang="de-CH"/>
              <a:t>Seite </a:t>
            </a:r>
            <a:fld id="{442AD375-037F-43D0-B059-5172DA06796A}" type="slidenum">
              <a:rPr lang="de-CH" smtClean="0"/>
              <a:pPr/>
              <a:t>26</a:t>
            </a:fld>
            <a:endParaRPr lang="de-CH" dirty="0"/>
          </a:p>
        </p:txBody>
      </p:sp>
    </p:spTree>
    <p:extLst>
      <p:ext uri="{BB962C8B-B14F-4D97-AF65-F5344CB8AC3E}">
        <p14:creationId xmlns:p14="http://schemas.microsoft.com/office/powerpoint/2010/main" val="1107107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77818-D84B-8F32-08A1-7FBED073495C}"/>
              </a:ext>
            </a:extLst>
          </p:cNvPr>
          <p:cNvSpPr>
            <a:spLocks noGrp="1"/>
          </p:cNvSpPr>
          <p:nvPr>
            <p:ph type="title"/>
          </p:nvPr>
        </p:nvSpPr>
        <p:spPr/>
        <p:txBody>
          <a:bodyPr/>
          <a:lstStyle/>
          <a:p>
            <a:r>
              <a:rPr lang="de-CH" noProof="0" dirty="0"/>
              <a:t>Batteriespeicher Markt Schweiz</a:t>
            </a:r>
          </a:p>
        </p:txBody>
      </p:sp>
      <p:pic>
        <p:nvPicPr>
          <p:cNvPr id="8" name="Inhaltsplatzhalter 7" descr="Ein Bild, das Text, Screenshot, Reihe, Diagramm enthält.&#10;&#10;KI-generierte Inhalte können fehlerhaft sein.">
            <a:extLst>
              <a:ext uri="{FF2B5EF4-FFF2-40B4-BE49-F238E27FC236}">
                <a16:creationId xmlns:a16="http://schemas.microsoft.com/office/drawing/2014/main" id="{05EB05FA-C4EC-AEEB-F483-FF86BA4330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7916" y="1127125"/>
            <a:ext cx="6292693" cy="4930775"/>
          </a:xfrm>
        </p:spPr>
      </p:pic>
      <p:sp>
        <p:nvSpPr>
          <p:cNvPr id="4" name="Datumsplatzhalter 3">
            <a:extLst>
              <a:ext uri="{FF2B5EF4-FFF2-40B4-BE49-F238E27FC236}">
                <a16:creationId xmlns:a16="http://schemas.microsoft.com/office/drawing/2014/main" id="{8901B2F3-6958-DDCD-1A18-ED5AAE15BECC}"/>
              </a:ext>
            </a:extLst>
          </p:cNvPr>
          <p:cNvSpPr>
            <a:spLocks noGrp="1"/>
          </p:cNvSpPr>
          <p:nvPr>
            <p:ph type="dt" sz="half" idx="10"/>
          </p:nvPr>
        </p:nvSpPr>
        <p:spPr/>
        <p:txBody>
          <a:bodyPr/>
          <a:lstStyle/>
          <a:p>
            <a:r>
              <a:rPr lang="de-DE" noProof="0"/>
              <a:t>23.09.2025</a:t>
            </a:r>
            <a:endParaRPr lang="de-CH" noProof="0" dirty="0"/>
          </a:p>
        </p:txBody>
      </p:sp>
      <p:sp>
        <p:nvSpPr>
          <p:cNvPr id="5" name="Foliennummernplatzhalter 4">
            <a:extLst>
              <a:ext uri="{FF2B5EF4-FFF2-40B4-BE49-F238E27FC236}">
                <a16:creationId xmlns:a16="http://schemas.microsoft.com/office/drawing/2014/main" id="{9153D5E2-AD52-AC34-1D3B-27AB10FDD217}"/>
              </a:ext>
            </a:extLst>
          </p:cNvPr>
          <p:cNvSpPr>
            <a:spLocks noGrp="1"/>
          </p:cNvSpPr>
          <p:nvPr>
            <p:ph type="sldNum" sz="quarter" idx="12"/>
          </p:nvPr>
        </p:nvSpPr>
        <p:spPr/>
        <p:txBody>
          <a:bodyPr/>
          <a:lstStyle/>
          <a:p>
            <a:r>
              <a:rPr lang="de-CH" noProof="0" dirty="0"/>
              <a:t>Seite </a:t>
            </a:r>
            <a:fld id="{442AD375-037F-43D0-B059-5172DA06796A}" type="slidenum">
              <a:rPr lang="de-CH" noProof="0" smtClean="0"/>
              <a:pPr/>
              <a:t>27</a:t>
            </a:fld>
            <a:endParaRPr lang="de-CH" noProof="0" dirty="0"/>
          </a:p>
        </p:txBody>
      </p:sp>
      <p:sp>
        <p:nvSpPr>
          <p:cNvPr id="6" name="Fußzeilenplatzhalter 5">
            <a:extLst>
              <a:ext uri="{FF2B5EF4-FFF2-40B4-BE49-F238E27FC236}">
                <a16:creationId xmlns:a16="http://schemas.microsoft.com/office/drawing/2014/main" id="{597D0B6C-0E68-413D-DF63-34266A72E987}"/>
              </a:ext>
            </a:extLst>
          </p:cNvPr>
          <p:cNvSpPr>
            <a:spLocks noGrp="1"/>
          </p:cNvSpPr>
          <p:nvPr>
            <p:ph type="ftr" sz="quarter" idx="11"/>
          </p:nvPr>
        </p:nvSpPr>
        <p:spPr/>
        <p:txBody>
          <a:bodyPr/>
          <a:lstStyle/>
          <a:p>
            <a:r>
              <a:rPr lang="nl-NL" noProof="0"/>
              <a:t>Energie-Apéro Root</a:t>
            </a:r>
            <a:endParaRPr lang="de-CH" noProof="0" dirty="0"/>
          </a:p>
        </p:txBody>
      </p:sp>
    </p:spTree>
    <p:extLst>
      <p:ext uri="{BB962C8B-B14F-4D97-AF65-F5344CB8AC3E}">
        <p14:creationId xmlns:p14="http://schemas.microsoft.com/office/powerpoint/2010/main" val="345765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FF14A-0728-AECE-EFCB-232B31675BEA}"/>
              </a:ext>
            </a:extLst>
          </p:cNvPr>
          <p:cNvSpPr>
            <a:spLocks noGrp="1"/>
          </p:cNvSpPr>
          <p:nvPr>
            <p:ph type="title"/>
          </p:nvPr>
        </p:nvSpPr>
        <p:spPr/>
        <p:txBody>
          <a:bodyPr/>
          <a:lstStyle/>
          <a:p>
            <a:r>
              <a:rPr lang="de-CH" b="1" noProof="0" dirty="0"/>
              <a:t>Gründe für Batteriespeicher </a:t>
            </a:r>
            <a:r>
              <a:rPr lang="de-DE" b="1" noProof="0" dirty="0"/>
              <a:t>in Kombination mit PV-Anlage</a:t>
            </a:r>
            <a:br>
              <a:rPr lang="de-CH" b="1" noProof="0" dirty="0"/>
            </a:br>
            <a:br>
              <a:rPr lang="de-CH" b="1" noProof="0" dirty="0"/>
            </a:br>
            <a:endParaRPr lang="de-CH" noProof="0" dirty="0"/>
          </a:p>
        </p:txBody>
      </p:sp>
      <p:sp>
        <p:nvSpPr>
          <p:cNvPr id="3" name="Inhaltsplatzhalter 2">
            <a:extLst>
              <a:ext uri="{FF2B5EF4-FFF2-40B4-BE49-F238E27FC236}">
                <a16:creationId xmlns:a16="http://schemas.microsoft.com/office/drawing/2014/main" id="{B16C1781-305F-170B-E1AD-47F265CF0F21}"/>
              </a:ext>
            </a:extLst>
          </p:cNvPr>
          <p:cNvSpPr>
            <a:spLocks noGrp="1"/>
          </p:cNvSpPr>
          <p:nvPr>
            <p:ph idx="1"/>
          </p:nvPr>
        </p:nvSpPr>
        <p:spPr>
          <a:xfrm>
            <a:off x="867928" y="1484784"/>
            <a:ext cx="10592668" cy="4572508"/>
          </a:xfrm>
        </p:spPr>
        <p:txBody>
          <a:bodyPr/>
          <a:lstStyle/>
          <a:p>
            <a:pPr marL="517525" lvl="1" indent="-342900">
              <a:buFont typeface="Symbol" panose="05050102010706020507" pitchFamily="18" charset="2"/>
              <a:buChar char="-"/>
            </a:pPr>
            <a:r>
              <a:rPr lang="de-CH" noProof="0" dirty="0"/>
              <a:t>Den eigenen Solarstrom selber zu nutzen, ist beliebt.  </a:t>
            </a:r>
          </a:p>
          <a:p>
            <a:pPr marL="517525" lvl="1" indent="-342900">
              <a:buFont typeface="Symbol" panose="05050102010706020507" pitchFamily="18" charset="2"/>
              <a:buChar char="-"/>
            </a:pPr>
            <a:r>
              <a:rPr lang="de-CH" noProof="0" dirty="0"/>
              <a:t>Aufgrund der oft tiefen Vergütung für den zurückgelieferten Photovoltaikstrom besteht das Bedürfnis, den Eigenverbrauch zu erhöhen. </a:t>
            </a:r>
          </a:p>
          <a:p>
            <a:pPr marL="517525" lvl="1" indent="-342900">
              <a:buFont typeface="Symbol" panose="05050102010706020507" pitchFamily="18" charset="2"/>
              <a:buChar char="-"/>
            </a:pPr>
            <a:r>
              <a:rPr lang="de-CH" noProof="0" dirty="0"/>
              <a:t>Reduktion der Spitzen-Bezugsleistung aus dem Netz: Dies ist insbesondere interessant bei Abrechnung mit Leistungsmessung (zum Beispiel bei Gewerbe- und Industriebetrieben oder bei ZEV, </a:t>
            </a:r>
            <a:r>
              <a:rPr lang="de-CH" noProof="0" dirty="0" err="1"/>
              <a:t>vZEV</a:t>
            </a:r>
            <a:r>
              <a:rPr lang="de-CH" noProof="0" dirty="0"/>
              <a:t>). </a:t>
            </a:r>
          </a:p>
          <a:p>
            <a:pPr marL="517525" lvl="1" indent="-342900">
              <a:buFont typeface="Symbol" panose="05050102010706020507" pitchFamily="18" charset="2"/>
              <a:buChar char="-"/>
            </a:pPr>
            <a:r>
              <a:rPr lang="de-CH" noProof="0" dirty="0"/>
              <a:t>Innovative Betriebsmodelle: Schwarmspeicher, virtuelle Kraftwerke  </a:t>
            </a:r>
          </a:p>
          <a:p>
            <a:pPr marL="517525" lvl="1" indent="-342900">
              <a:buFont typeface="Symbol" panose="05050102010706020507" pitchFamily="18" charset="2"/>
              <a:buChar char="-"/>
            </a:pPr>
            <a:endParaRPr lang="de-CH" dirty="0"/>
          </a:p>
          <a:p>
            <a:pPr marL="517525" lvl="1" indent="-342900">
              <a:buFont typeface="Symbol" panose="05050102010706020507" pitchFamily="18" charset="2"/>
              <a:buChar char="-"/>
            </a:pPr>
            <a:endParaRPr lang="de-CH" noProof="0" dirty="0"/>
          </a:p>
          <a:p>
            <a:pPr marL="517525" lvl="1" indent="-342900">
              <a:buFont typeface="Symbol" panose="05050102010706020507" pitchFamily="18" charset="2"/>
              <a:buChar char="-"/>
            </a:pPr>
            <a:r>
              <a:rPr lang="de-CH" dirty="0"/>
              <a:t>Notstromversorgung?!</a:t>
            </a:r>
            <a:endParaRPr lang="de-CH" noProof="0" dirty="0"/>
          </a:p>
          <a:p>
            <a:endParaRPr lang="de-CH" noProof="0" dirty="0"/>
          </a:p>
          <a:p>
            <a:endParaRPr lang="de-CH" noProof="0" dirty="0"/>
          </a:p>
        </p:txBody>
      </p:sp>
      <p:sp>
        <p:nvSpPr>
          <p:cNvPr id="4" name="Datumsplatzhalter 3">
            <a:extLst>
              <a:ext uri="{FF2B5EF4-FFF2-40B4-BE49-F238E27FC236}">
                <a16:creationId xmlns:a16="http://schemas.microsoft.com/office/drawing/2014/main" id="{A754E41F-ECFC-7BBE-0B69-A99042127AE0}"/>
              </a:ext>
            </a:extLst>
          </p:cNvPr>
          <p:cNvSpPr>
            <a:spLocks noGrp="1"/>
          </p:cNvSpPr>
          <p:nvPr>
            <p:ph type="dt" sz="half" idx="10"/>
          </p:nvPr>
        </p:nvSpPr>
        <p:spPr/>
        <p:txBody>
          <a:bodyPr/>
          <a:lstStyle/>
          <a:p>
            <a:r>
              <a:rPr lang="de-DE" noProof="0"/>
              <a:t>23.09.2025</a:t>
            </a:r>
            <a:endParaRPr lang="de-CH" noProof="0" dirty="0"/>
          </a:p>
        </p:txBody>
      </p:sp>
      <p:sp>
        <p:nvSpPr>
          <p:cNvPr id="5" name="Foliennummernplatzhalter 4">
            <a:extLst>
              <a:ext uri="{FF2B5EF4-FFF2-40B4-BE49-F238E27FC236}">
                <a16:creationId xmlns:a16="http://schemas.microsoft.com/office/drawing/2014/main" id="{FBCFE817-43CD-9D0E-F7A9-13A0AA072BA3}"/>
              </a:ext>
            </a:extLst>
          </p:cNvPr>
          <p:cNvSpPr>
            <a:spLocks noGrp="1"/>
          </p:cNvSpPr>
          <p:nvPr>
            <p:ph type="sldNum" sz="quarter" idx="12"/>
          </p:nvPr>
        </p:nvSpPr>
        <p:spPr/>
        <p:txBody>
          <a:bodyPr/>
          <a:lstStyle/>
          <a:p>
            <a:r>
              <a:rPr lang="de-CH" noProof="0" dirty="0"/>
              <a:t>Seite </a:t>
            </a:r>
            <a:fld id="{442AD375-037F-43D0-B059-5172DA06796A}" type="slidenum">
              <a:rPr lang="de-CH" noProof="0" smtClean="0"/>
              <a:pPr/>
              <a:t>28</a:t>
            </a:fld>
            <a:endParaRPr lang="de-CH" noProof="0" dirty="0"/>
          </a:p>
        </p:txBody>
      </p:sp>
      <p:sp>
        <p:nvSpPr>
          <p:cNvPr id="6" name="Fußzeilenplatzhalter 5">
            <a:extLst>
              <a:ext uri="{FF2B5EF4-FFF2-40B4-BE49-F238E27FC236}">
                <a16:creationId xmlns:a16="http://schemas.microsoft.com/office/drawing/2014/main" id="{4D9976EB-3144-6124-9C13-8B1E4BEB822F}"/>
              </a:ext>
            </a:extLst>
          </p:cNvPr>
          <p:cNvSpPr>
            <a:spLocks noGrp="1"/>
          </p:cNvSpPr>
          <p:nvPr>
            <p:ph type="ftr" sz="quarter" idx="11"/>
          </p:nvPr>
        </p:nvSpPr>
        <p:spPr/>
        <p:txBody>
          <a:bodyPr/>
          <a:lstStyle/>
          <a:p>
            <a:r>
              <a:rPr lang="nl-NL" noProof="0"/>
              <a:t>Energie-Apéro Root</a:t>
            </a:r>
            <a:endParaRPr lang="de-CH" noProof="0" dirty="0"/>
          </a:p>
        </p:txBody>
      </p:sp>
    </p:spTree>
    <p:extLst>
      <p:ext uri="{BB962C8B-B14F-4D97-AF65-F5344CB8AC3E}">
        <p14:creationId xmlns:p14="http://schemas.microsoft.com/office/powerpoint/2010/main" val="1445602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FE167-DEA4-CA24-B734-3C79D23D1540}"/>
              </a:ext>
            </a:extLst>
          </p:cNvPr>
          <p:cNvSpPr>
            <a:spLocks noGrp="1"/>
          </p:cNvSpPr>
          <p:nvPr>
            <p:ph type="title"/>
          </p:nvPr>
        </p:nvSpPr>
        <p:spPr/>
        <p:txBody>
          <a:bodyPr/>
          <a:lstStyle/>
          <a:p>
            <a:r>
              <a:rPr lang="de-CH" noProof="0" dirty="0">
                <a:effectLst/>
                <a:latin typeface="Arial" panose="020B0604020202020204" pitchFamily="34" charset="0"/>
              </a:rPr>
              <a:t>Eigenverbrauch erhöhen mit Stromspeicher</a:t>
            </a:r>
            <a:endParaRPr lang="de-CH" noProof="0" dirty="0"/>
          </a:p>
        </p:txBody>
      </p:sp>
      <p:pic>
        <p:nvPicPr>
          <p:cNvPr id="8" name="Inhaltsplatzhalter 7">
            <a:extLst>
              <a:ext uri="{FF2B5EF4-FFF2-40B4-BE49-F238E27FC236}">
                <a16:creationId xmlns:a16="http://schemas.microsoft.com/office/drawing/2014/main" id="{97F33BC0-FDA9-706C-A2E4-3E3AF8B055A0}"/>
              </a:ext>
            </a:extLst>
          </p:cNvPr>
          <p:cNvPicPr>
            <a:picLocks noGrp="1" noChangeAspect="1"/>
          </p:cNvPicPr>
          <p:nvPr>
            <p:ph idx="1"/>
          </p:nvPr>
        </p:nvPicPr>
        <p:blipFill>
          <a:blip r:embed="rId2"/>
          <a:srcRect l="16851" t="12323" r="10111" b="7433"/>
          <a:stretch/>
        </p:blipFill>
        <p:spPr>
          <a:xfrm>
            <a:off x="863600" y="1280328"/>
            <a:ext cx="6633060" cy="4452928"/>
          </a:xfrm>
        </p:spPr>
      </p:pic>
      <p:sp>
        <p:nvSpPr>
          <p:cNvPr id="4" name="Datumsplatzhalter 3">
            <a:extLst>
              <a:ext uri="{FF2B5EF4-FFF2-40B4-BE49-F238E27FC236}">
                <a16:creationId xmlns:a16="http://schemas.microsoft.com/office/drawing/2014/main" id="{3EBB63C9-CB29-88B6-A71F-CFE21380271B}"/>
              </a:ext>
            </a:extLst>
          </p:cNvPr>
          <p:cNvSpPr>
            <a:spLocks noGrp="1"/>
          </p:cNvSpPr>
          <p:nvPr>
            <p:ph type="dt" sz="half" idx="10"/>
          </p:nvPr>
        </p:nvSpPr>
        <p:spPr/>
        <p:txBody>
          <a:bodyPr/>
          <a:lstStyle/>
          <a:p>
            <a:r>
              <a:rPr lang="de-DE" noProof="0"/>
              <a:t>23.09.2025</a:t>
            </a:r>
            <a:endParaRPr lang="de-CH" noProof="0" dirty="0"/>
          </a:p>
        </p:txBody>
      </p:sp>
      <p:sp>
        <p:nvSpPr>
          <p:cNvPr id="5" name="Foliennummernplatzhalter 4">
            <a:extLst>
              <a:ext uri="{FF2B5EF4-FFF2-40B4-BE49-F238E27FC236}">
                <a16:creationId xmlns:a16="http://schemas.microsoft.com/office/drawing/2014/main" id="{3926CA6B-6D0A-F4BC-6D8F-6B665AF7F711}"/>
              </a:ext>
            </a:extLst>
          </p:cNvPr>
          <p:cNvSpPr>
            <a:spLocks noGrp="1"/>
          </p:cNvSpPr>
          <p:nvPr>
            <p:ph type="sldNum" sz="quarter" idx="12"/>
          </p:nvPr>
        </p:nvSpPr>
        <p:spPr/>
        <p:txBody>
          <a:bodyPr/>
          <a:lstStyle/>
          <a:p>
            <a:r>
              <a:rPr lang="de-CH" noProof="0" dirty="0"/>
              <a:t>Seite </a:t>
            </a:r>
            <a:fld id="{442AD375-037F-43D0-B059-5172DA06796A}" type="slidenum">
              <a:rPr lang="de-CH" noProof="0" smtClean="0"/>
              <a:pPr/>
              <a:t>29</a:t>
            </a:fld>
            <a:endParaRPr lang="de-CH" noProof="0" dirty="0"/>
          </a:p>
        </p:txBody>
      </p:sp>
      <p:sp>
        <p:nvSpPr>
          <p:cNvPr id="6" name="Fußzeilenplatzhalter 5">
            <a:extLst>
              <a:ext uri="{FF2B5EF4-FFF2-40B4-BE49-F238E27FC236}">
                <a16:creationId xmlns:a16="http://schemas.microsoft.com/office/drawing/2014/main" id="{D689F303-D6AC-76E7-7980-A60CB9FAC8BD}"/>
              </a:ext>
            </a:extLst>
          </p:cNvPr>
          <p:cNvSpPr>
            <a:spLocks noGrp="1"/>
          </p:cNvSpPr>
          <p:nvPr>
            <p:ph type="ftr" sz="quarter" idx="11"/>
          </p:nvPr>
        </p:nvSpPr>
        <p:spPr/>
        <p:txBody>
          <a:bodyPr/>
          <a:lstStyle/>
          <a:p>
            <a:r>
              <a:rPr lang="nl-NL" noProof="0"/>
              <a:t>Energie-Apéro Root</a:t>
            </a:r>
            <a:endParaRPr lang="de-CH" noProof="0" dirty="0"/>
          </a:p>
        </p:txBody>
      </p:sp>
      <p:sp>
        <p:nvSpPr>
          <p:cNvPr id="9" name="Textfeld 8">
            <a:extLst>
              <a:ext uri="{FF2B5EF4-FFF2-40B4-BE49-F238E27FC236}">
                <a16:creationId xmlns:a16="http://schemas.microsoft.com/office/drawing/2014/main" id="{BF1C807F-ACAE-E402-C7C7-53DDED0328CD}"/>
              </a:ext>
            </a:extLst>
          </p:cNvPr>
          <p:cNvSpPr txBox="1"/>
          <p:nvPr/>
        </p:nvSpPr>
        <p:spPr>
          <a:xfrm>
            <a:off x="5231904" y="5845854"/>
            <a:ext cx="6566694" cy="184666"/>
          </a:xfrm>
          <a:prstGeom prst="rect">
            <a:avLst/>
          </a:prstGeom>
          <a:noFill/>
        </p:spPr>
        <p:txBody>
          <a:bodyPr wrap="square" lIns="0" tIns="0" rIns="0" bIns="0" rtlCol="0">
            <a:spAutoFit/>
          </a:bodyPr>
          <a:lstStyle/>
          <a:p>
            <a:r>
              <a:rPr lang="de-CH" sz="1200" noProof="0" dirty="0">
                <a:solidFill>
                  <a:schemeClr val="tx2"/>
                </a:solidFill>
                <a:latin typeface="ArialMT"/>
              </a:rPr>
              <a:t>Quelle: </a:t>
            </a:r>
            <a:r>
              <a:rPr lang="de-CH" sz="1200" noProof="0" dirty="0">
                <a:solidFill>
                  <a:schemeClr val="tx2"/>
                </a:solidFill>
                <a:latin typeface="ArialMT"/>
                <a:hlinkClick r:id="rId3"/>
              </a:rPr>
              <a:t>https://www.helion.ch/de/produkte/solaranlagen/stromspeicher/</a:t>
            </a:r>
            <a:r>
              <a:rPr lang="de-CH" sz="1200" noProof="0" dirty="0">
                <a:solidFill>
                  <a:schemeClr val="tx2"/>
                </a:solidFill>
                <a:latin typeface="ArialMT"/>
              </a:rPr>
              <a:t> (Zugang: 24.03.2025)</a:t>
            </a:r>
          </a:p>
        </p:txBody>
      </p:sp>
    </p:spTree>
    <p:extLst>
      <p:ext uri="{BB962C8B-B14F-4D97-AF65-F5344CB8AC3E}">
        <p14:creationId xmlns:p14="http://schemas.microsoft.com/office/powerpoint/2010/main" val="418631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044D1-C3B8-12A8-32D8-B8B5DF9986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BEF2A0-F4C8-1DAA-C7C2-A34D905EF11D}"/>
              </a:ext>
            </a:extLst>
          </p:cNvPr>
          <p:cNvSpPr>
            <a:spLocks noGrp="1"/>
          </p:cNvSpPr>
          <p:nvPr>
            <p:ph type="title"/>
          </p:nvPr>
        </p:nvSpPr>
        <p:spPr/>
        <p:txBody>
          <a:bodyPr/>
          <a:lstStyle/>
          <a:p>
            <a:r>
              <a:rPr lang="de-CH" noProof="0" dirty="0"/>
              <a:t>Photovoltaik: Boom-Technologie (Schweiz)</a:t>
            </a:r>
          </a:p>
        </p:txBody>
      </p:sp>
      <p:sp>
        <p:nvSpPr>
          <p:cNvPr id="5" name="Fußzeilenplatzhalter 4">
            <a:extLst>
              <a:ext uri="{FF2B5EF4-FFF2-40B4-BE49-F238E27FC236}">
                <a16:creationId xmlns:a16="http://schemas.microsoft.com/office/drawing/2014/main" id="{42244146-F4BE-7AEF-D2B2-28BCB09C12E6}"/>
              </a:ext>
            </a:extLst>
          </p:cNvPr>
          <p:cNvSpPr>
            <a:spLocks noGrp="1"/>
          </p:cNvSpPr>
          <p:nvPr>
            <p:ph type="ftr" sz="quarter" idx="11"/>
          </p:nvPr>
        </p:nvSpPr>
        <p:spPr/>
        <p:txBody>
          <a:bodyPr/>
          <a:lstStyle/>
          <a:p>
            <a:r>
              <a:rPr lang="nl-NL"/>
              <a:t>Energie-Apéro Root</a:t>
            </a:r>
            <a:endParaRPr lang="de-CH" dirty="0"/>
          </a:p>
        </p:txBody>
      </p:sp>
      <p:sp>
        <p:nvSpPr>
          <p:cNvPr id="6" name="Foliennummernplatzhalter 5">
            <a:extLst>
              <a:ext uri="{FF2B5EF4-FFF2-40B4-BE49-F238E27FC236}">
                <a16:creationId xmlns:a16="http://schemas.microsoft.com/office/drawing/2014/main" id="{DD4034B3-ECCB-21A8-2891-E9CC9A440BE7}"/>
              </a:ext>
            </a:extLst>
          </p:cNvPr>
          <p:cNvSpPr>
            <a:spLocks noGrp="1"/>
          </p:cNvSpPr>
          <p:nvPr>
            <p:ph type="sldNum" sz="quarter" idx="12"/>
          </p:nvPr>
        </p:nvSpPr>
        <p:spPr/>
        <p:txBody>
          <a:bodyPr/>
          <a:lstStyle/>
          <a:p>
            <a:r>
              <a:rPr lang="de-CH" noProof="0" dirty="0"/>
              <a:t>Seite </a:t>
            </a:r>
            <a:fld id="{442AD375-037F-43D0-B059-5172DA06796A}" type="slidenum">
              <a:rPr lang="de-CH" noProof="0" smtClean="0"/>
              <a:pPr/>
              <a:t>3</a:t>
            </a:fld>
            <a:endParaRPr lang="de-CH" noProof="0" dirty="0"/>
          </a:p>
        </p:txBody>
      </p:sp>
      <p:sp>
        <p:nvSpPr>
          <p:cNvPr id="4" name="Datumsplatzhalter 3">
            <a:extLst>
              <a:ext uri="{FF2B5EF4-FFF2-40B4-BE49-F238E27FC236}">
                <a16:creationId xmlns:a16="http://schemas.microsoft.com/office/drawing/2014/main" id="{6BF70BEF-BF8F-A44D-CD97-FFCF7F92CBEB}"/>
              </a:ext>
            </a:extLst>
          </p:cNvPr>
          <p:cNvSpPr>
            <a:spLocks noGrp="1"/>
          </p:cNvSpPr>
          <p:nvPr>
            <p:ph type="dt" sz="half" idx="10"/>
          </p:nvPr>
        </p:nvSpPr>
        <p:spPr/>
        <p:txBody>
          <a:bodyPr/>
          <a:lstStyle/>
          <a:p>
            <a:r>
              <a:rPr lang="de-DE" noProof="0"/>
              <a:t>23.09.2025</a:t>
            </a:r>
            <a:endParaRPr lang="de-CH" noProof="0" dirty="0"/>
          </a:p>
        </p:txBody>
      </p:sp>
      <p:pic>
        <p:nvPicPr>
          <p:cNvPr id="16" name="Grafik 15">
            <a:extLst>
              <a:ext uri="{FF2B5EF4-FFF2-40B4-BE49-F238E27FC236}">
                <a16:creationId xmlns:a16="http://schemas.microsoft.com/office/drawing/2014/main" id="{CEFE89F8-A98D-D242-2E3E-D8E87321876C}"/>
              </a:ext>
            </a:extLst>
          </p:cNvPr>
          <p:cNvPicPr>
            <a:picLocks noChangeAspect="1"/>
          </p:cNvPicPr>
          <p:nvPr/>
        </p:nvPicPr>
        <p:blipFill>
          <a:blip r:embed="rId3"/>
          <a:stretch>
            <a:fillRect/>
          </a:stretch>
        </p:blipFill>
        <p:spPr>
          <a:xfrm>
            <a:off x="858759" y="1048597"/>
            <a:ext cx="9197682" cy="49050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250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A8A167F7-B28A-6CAA-EC7F-C601D0387172}"/>
              </a:ext>
            </a:extLst>
          </p:cNvPr>
          <p:cNvSpPr>
            <a:spLocks noGrp="1"/>
          </p:cNvSpPr>
          <p:nvPr>
            <p:ph type="ftr" sz="quarter" idx="11"/>
          </p:nvPr>
        </p:nvSpPr>
        <p:spPr/>
        <p:txBody>
          <a:bodyPr/>
          <a:lstStyle/>
          <a:p>
            <a:r>
              <a:rPr lang="nl-NL"/>
              <a:t>Energie-Apéro Root</a:t>
            </a:r>
            <a:endParaRPr lang="de-CH" dirty="0"/>
          </a:p>
        </p:txBody>
      </p:sp>
      <p:sp>
        <p:nvSpPr>
          <p:cNvPr id="9" name="Titel 8">
            <a:extLst>
              <a:ext uri="{FF2B5EF4-FFF2-40B4-BE49-F238E27FC236}">
                <a16:creationId xmlns:a16="http://schemas.microsoft.com/office/drawing/2014/main" id="{5A67E5CF-62E6-3C7B-E565-47C90C5E01F8}"/>
              </a:ext>
            </a:extLst>
          </p:cNvPr>
          <p:cNvSpPr>
            <a:spLocks noGrp="1"/>
          </p:cNvSpPr>
          <p:nvPr>
            <p:ph type="ctrTitle"/>
          </p:nvPr>
        </p:nvSpPr>
        <p:spPr/>
        <p:txBody>
          <a:bodyPr/>
          <a:lstStyle/>
          <a:p>
            <a:r>
              <a:rPr lang="de-CH" dirty="0"/>
              <a:t>Solarenergie gemeinsam nutzen</a:t>
            </a:r>
          </a:p>
        </p:txBody>
      </p:sp>
      <p:sp>
        <p:nvSpPr>
          <p:cNvPr id="10" name="Untertitel 9">
            <a:extLst>
              <a:ext uri="{FF2B5EF4-FFF2-40B4-BE49-F238E27FC236}">
                <a16:creationId xmlns:a16="http://schemas.microsoft.com/office/drawing/2014/main" id="{17B40209-709C-1973-295D-90373308E47C}"/>
              </a:ext>
            </a:extLst>
          </p:cNvPr>
          <p:cNvSpPr>
            <a:spLocks noGrp="1"/>
          </p:cNvSpPr>
          <p:nvPr>
            <p:ph type="subTitle" idx="1"/>
          </p:nvPr>
        </p:nvSpPr>
        <p:spPr/>
        <p:txBody>
          <a:bodyPr/>
          <a:lstStyle/>
          <a:p>
            <a:endParaRPr lang="de-CH"/>
          </a:p>
        </p:txBody>
      </p:sp>
      <p:sp>
        <p:nvSpPr>
          <p:cNvPr id="4" name="Datumsplatzhalter 3">
            <a:extLst>
              <a:ext uri="{FF2B5EF4-FFF2-40B4-BE49-F238E27FC236}">
                <a16:creationId xmlns:a16="http://schemas.microsoft.com/office/drawing/2014/main" id="{226FBDA0-704E-8678-D317-33CB59D8E9C0}"/>
              </a:ext>
            </a:extLst>
          </p:cNvPr>
          <p:cNvSpPr>
            <a:spLocks noGrp="1"/>
          </p:cNvSpPr>
          <p:nvPr>
            <p:ph type="dt" sz="half" idx="10"/>
          </p:nvPr>
        </p:nvSpPr>
        <p:spPr/>
        <p:txBody>
          <a:bodyPr/>
          <a:lstStyle/>
          <a:p>
            <a:r>
              <a:rPr lang="de-DE"/>
              <a:t>23.09.2025</a:t>
            </a:r>
            <a:endParaRPr lang="de-CH" dirty="0"/>
          </a:p>
        </p:txBody>
      </p:sp>
      <p:sp>
        <p:nvSpPr>
          <p:cNvPr id="6" name="Foliennummernplatzhalter 5">
            <a:extLst>
              <a:ext uri="{FF2B5EF4-FFF2-40B4-BE49-F238E27FC236}">
                <a16:creationId xmlns:a16="http://schemas.microsoft.com/office/drawing/2014/main" id="{5BBB36B2-74BE-58EC-A2C4-E8594ABFBD55}"/>
              </a:ext>
            </a:extLst>
          </p:cNvPr>
          <p:cNvSpPr>
            <a:spLocks noGrp="1"/>
          </p:cNvSpPr>
          <p:nvPr>
            <p:ph type="sldNum" sz="quarter" idx="12"/>
          </p:nvPr>
        </p:nvSpPr>
        <p:spPr/>
        <p:txBody>
          <a:bodyPr/>
          <a:lstStyle/>
          <a:p>
            <a:r>
              <a:rPr lang="de-CH"/>
              <a:t>Seite </a:t>
            </a:r>
            <a:fld id="{442AD375-037F-43D0-B059-5172DA06796A}" type="slidenum">
              <a:rPr lang="de-CH" smtClean="0"/>
              <a:pPr/>
              <a:t>30</a:t>
            </a:fld>
            <a:endParaRPr lang="de-CH" dirty="0"/>
          </a:p>
        </p:txBody>
      </p:sp>
    </p:spTree>
    <p:extLst>
      <p:ext uri="{BB962C8B-B14F-4D97-AF65-F5344CB8AC3E}">
        <p14:creationId xmlns:p14="http://schemas.microsoft.com/office/powerpoint/2010/main" val="1903694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A971673-38A2-8132-4688-4A3D815E5F94}"/>
              </a:ext>
            </a:extLst>
          </p:cNvPr>
          <p:cNvSpPr>
            <a:spLocks noGrp="1"/>
          </p:cNvSpPr>
          <p:nvPr>
            <p:ph type="title"/>
          </p:nvPr>
        </p:nvSpPr>
        <p:spPr/>
        <p:txBody>
          <a:bodyPr/>
          <a:lstStyle/>
          <a:p>
            <a:r>
              <a:rPr lang="de-CH" dirty="0"/>
              <a:t>vZEV-Cluster Root (Poster beachten)</a:t>
            </a:r>
          </a:p>
        </p:txBody>
      </p:sp>
      <p:pic>
        <p:nvPicPr>
          <p:cNvPr id="10" name="Inhaltsplatzhalter 9">
            <a:extLst>
              <a:ext uri="{FF2B5EF4-FFF2-40B4-BE49-F238E27FC236}">
                <a16:creationId xmlns:a16="http://schemas.microsoft.com/office/drawing/2014/main" id="{066F714F-E197-BABF-DA4B-96B6CC02F086}"/>
              </a:ext>
            </a:extLst>
          </p:cNvPr>
          <p:cNvPicPr>
            <a:picLocks noGrp="1" noChangeAspect="1"/>
          </p:cNvPicPr>
          <p:nvPr>
            <p:ph idx="1"/>
          </p:nvPr>
        </p:nvPicPr>
        <p:blipFill>
          <a:blip r:embed="rId2"/>
          <a:stretch>
            <a:fillRect/>
          </a:stretch>
        </p:blipFill>
        <p:spPr>
          <a:xfrm>
            <a:off x="2788833" y="1127125"/>
            <a:ext cx="6750859" cy="4930775"/>
          </a:xfrm>
          <a:prstGeom prst="rect">
            <a:avLst/>
          </a:prstGeom>
        </p:spPr>
      </p:pic>
      <p:sp>
        <p:nvSpPr>
          <p:cNvPr id="5" name="Datumsplatzhalter 4">
            <a:extLst>
              <a:ext uri="{FF2B5EF4-FFF2-40B4-BE49-F238E27FC236}">
                <a16:creationId xmlns:a16="http://schemas.microsoft.com/office/drawing/2014/main" id="{CB2BB496-D110-6EF0-9594-E6DAA6408888}"/>
              </a:ext>
            </a:extLst>
          </p:cNvPr>
          <p:cNvSpPr>
            <a:spLocks noGrp="1"/>
          </p:cNvSpPr>
          <p:nvPr>
            <p:ph type="dt" sz="half" idx="10"/>
          </p:nvPr>
        </p:nvSpPr>
        <p:spPr/>
        <p:txBody>
          <a:bodyPr/>
          <a:lstStyle/>
          <a:p>
            <a:r>
              <a:rPr lang="de-DE"/>
              <a:t>23.09.2025</a:t>
            </a:r>
            <a:endParaRPr lang="de-CH" dirty="0"/>
          </a:p>
        </p:txBody>
      </p:sp>
      <p:sp>
        <p:nvSpPr>
          <p:cNvPr id="2" name="Fußzeilenplatzhalter 1">
            <a:extLst>
              <a:ext uri="{FF2B5EF4-FFF2-40B4-BE49-F238E27FC236}">
                <a16:creationId xmlns:a16="http://schemas.microsoft.com/office/drawing/2014/main" id="{2FBBB484-81C0-DFC3-3600-4B5C626417F6}"/>
              </a:ext>
            </a:extLst>
          </p:cNvPr>
          <p:cNvSpPr>
            <a:spLocks noGrp="1"/>
          </p:cNvSpPr>
          <p:nvPr>
            <p:ph type="ftr" sz="quarter" idx="11"/>
          </p:nvPr>
        </p:nvSpPr>
        <p:spPr/>
        <p:txBody>
          <a:bodyPr/>
          <a:lstStyle/>
          <a:p>
            <a:r>
              <a:rPr lang="nl-NL"/>
              <a:t>Energie-Apéro Root</a:t>
            </a:r>
            <a:endParaRPr lang="de-CH" dirty="0"/>
          </a:p>
        </p:txBody>
      </p:sp>
      <p:sp>
        <p:nvSpPr>
          <p:cNvPr id="6" name="Foliennummernplatzhalter 5">
            <a:extLst>
              <a:ext uri="{FF2B5EF4-FFF2-40B4-BE49-F238E27FC236}">
                <a16:creationId xmlns:a16="http://schemas.microsoft.com/office/drawing/2014/main" id="{679416B7-D057-4B9D-A85B-0FBB9FAC7A85}"/>
              </a:ext>
            </a:extLst>
          </p:cNvPr>
          <p:cNvSpPr>
            <a:spLocks noGrp="1"/>
          </p:cNvSpPr>
          <p:nvPr>
            <p:ph type="sldNum" sz="quarter" idx="12"/>
          </p:nvPr>
        </p:nvSpPr>
        <p:spPr/>
        <p:txBody>
          <a:bodyPr/>
          <a:lstStyle/>
          <a:p>
            <a:r>
              <a:rPr lang="de-CH"/>
              <a:t>Seite </a:t>
            </a:r>
            <a:fld id="{442AD375-037F-43D0-B059-5172DA06796A}" type="slidenum">
              <a:rPr lang="de-CH" smtClean="0"/>
              <a:pPr/>
              <a:t>31</a:t>
            </a:fld>
            <a:endParaRPr lang="de-CH" dirty="0"/>
          </a:p>
        </p:txBody>
      </p:sp>
    </p:spTree>
    <p:extLst>
      <p:ext uri="{BB962C8B-B14F-4D97-AF65-F5344CB8AC3E}">
        <p14:creationId xmlns:p14="http://schemas.microsoft.com/office/powerpoint/2010/main" val="171921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F40A0-3D73-FD22-1A4F-B295CE902C7C}"/>
              </a:ext>
            </a:extLst>
          </p:cNvPr>
          <p:cNvSpPr>
            <a:spLocks noGrp="1"/>
          </p:cNvSpPr>
          <p:nvPr>
            <p:ph type="title"/>
          </p:nvPr>
        </p:nvSpPr>
        <p:spPr/>
        <p:txBody>
          <a:bodyPr/>
          <a:lstStyle/>
          <a:p>
            <a:r>
              <a:rPr lang="de-CH" noProof="0" dirty="0"/>
              <a:t>Photovoltaik: Boom-Technologie (Global)</a:t>
            </a:r>
          </a:p>
        </p:txBody>
      </p:sp>
      <p:sp>
        <p:nvSpPr>
          <p:cNvPr id="5" name="Fußzeilenplatzhalter 4">
            <a:extLst>
              <a:ext uri="{FF2B5EF4-FFF2-40B4-BE49-F238E27FC236}">
                <a16:creationId xmlns:a16="http://schemas.microsoft.com/office/drawing/2014/main" id="{22866870-0D06-4CBB-5328-A9474A58D47A}"/>
              </a:ext>
            </a:extLst>
          </p:cNvPr>
          <p:cNvSpPr>
            <a:spLocks noGrp="1"/>
          </p:cNvSpPr>
          <p:nvPr>
            <p:ph type="ftr" sz="quarter" idx="11"/>
          </p:nvPr>
        </p:nvSpPr>
        <p:spPr/>
        <p:txBody>
          <a:bodyPr/>
          <a:lstStyle/>
          <a:p>
            <a:r>
              <a:rPr lang="nl-NL"/>
              <a:t>Energie-Apéro Root</a:t>
            </a:r>
            <a:endParaRPr lang="de-CH" dirty="0"/>
          </a:p>
        </p:txBody>
      </p:sp>
      <p:sp>
        <p:nvSpPr>
          <p:cNvPr id="6" name="Foliennummernplatzhalter 5">
            <a:extLst>
              <a:ext uri="{FF2B5EF4-FFF2-40B4-BE49-F238E27FC236}">
                <a16:creationId xmlns:a16="http://schemas.microsoft.com/office/drawing/2014/main" id="{E8725880-5816-7E1E-EA84-96A7183913DA}"/>
              </a:ext>
            </a:extLst>
          </p:cNvPr>
          <p:cNvSpPr>
            <a:spLocks noGrp="1"/>
          </p:cNvSpPr>
          <p:nvPr>
            <p:ph type="sldNum" sz="quarter" idx="12"/>
          </p:nvPr>
        </p:nvSpPr>
        <p:spPr/>
        <p:txBody>
          <a:bodyPr/>
          <a:lstStyle/>
          <a:p>
            <a:r>
              <a:rPr lang="de-CH" noProof="0" dirty="0"/>
              <a:t>Seite </a:t>
            </a:r>
            <a:fld id="{442AD375-037F-43D0-B059-5172DA06796A}" type="slidenum">
              <a:rPr lang="de-CH" noProof="0" smtClean="0"/>
              <a:pPr/>
              <a:t>4</a:t>
            </a:fld>
            <a:endParaRPr lang="de-CH" noProof="0" dirty="0"/>
          </a:p>
        </p:txBody>
      </p:sp>
      <p:sp>
        <p:nvSpPr>
          <p:cNvPr id="4" name="Datumsplatzhalter 3">
            <a:extLst>
              <a:ext uri="{FF2B5EF4-FFF2-40B4-BE49-F238E27FC236}">
                <a16:creationId xmlns:a16="http://schemas.microsoft.com/office/drawing/2014/main" id="{799B7514-F7DC-E862-380B-A609116818C5}"/>
              </a:ext>
            </a:extLst>
          </p:cNvPr>
          <p:cNvSpPr>
            <a:spLocks noGrp="1"/>
          </p:cNvSpPr>
          <p:nvPr>
            <p:ph type="dt" sz="half" idx="10"/>
          </p:nvPr>
        </p:nvSpPr>
        <p:spPr/>
        <p:txBody>
          <a:bodyPr/>
          <a:lstStyle/>
          <a:p>
            <a:r>
              <a:rPr lang="de-DE" noProof="0"/>
              <a:t>23.09.2025</a:t>
            </a:r>
            <a:endParaRPr lang="de-CH" noProof="0" dirty="0"/>
          </a:p>
        </p:txBody>
      </p:sp>
      <p:pic>
        <p:nvPicPr>
          <p:cNvPr id="18" name="Grafik 17">
            <a:extLst>
              <a:ext uri="{FF2B5EF4-FFF2-40B4-BE49-F238E27FC236}">
                <a16:creationId xmlns:a16="http://schemas.microsoft.com/office/drawing/2014/main" id="{4A211861-8423-6C84-8082-9947A82A11E2}"/>
              </a:ext>
            </a:extLst>
          </p:cNvPr>
          <p:cNvPicPr>
            <a:picLocks noChangeAspect="1"/>
          </p:cNvPicPr>
          <p:nvPr/>
        </p:nvPicPr>
        <p:blipFill>
          <a:blip r:embed="rId3"/>
          <a:stretch>
            <a:fillRect/>
          </a:stretch>
        </p:blipFill>
        <p:spPr>
          <a:xfrm>
            <a:off x="867927" y="980728"/>
            <a:ext cx="8612449" cy="51178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724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66DDC-C21F-FBE0-8C97-76E7B58171C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0A40C9-E632-3689-D5C9-39BA7FCE8AF1}"/>
              </a:ext>
            </a:extLst>
          </p:cNvPr>
          <p:cNvSpPr>
            <a:spLocks noGrp="1"/>
          </p:cNvSpPr>
          <p:nvPr>
            <p:ph type="title"/>
          </p:nvPr>
        </p:nvSpPr>
        <p:spPr/>
        <p:txBody>
          <a:bodyPr/>
          <a:lstStyle/>
          <a:p>
            <a:r>
              <a:rPr lang="de-CH" noProof="0" dirty="0"/>
              <a:t>Photovoltaik: Boom-Technologie (Global)</a:t>
            </a:r>
          </a:p>
        </p:txBody>
      </p:sp>
      <p:sp>
        <p:nvSpPr>
          <p:cNvPr id="5" name="Fußzeilenplatzhalter 4">
            <a:extLst>
              <a:ext uri="{FF2B5EF4-FFF2-40B4-BE49-F238E27FC236}">
                <a16:creationId xmlns:a16="http://schemas.microsoft.com/office/drawing/2014/main" id="{23911514-D875-C3D7-95E6-8CA58DBAEFED}"/>
              </a:ext>
            </a:extLst>
          </p:cNvPr>
          <p:cNvSpPr>
            <a:spLocks noGrp="1"/>
          </p:cNvSpPr>
          <p:nvPr>
            <p:ph type="ftr" sz="quarter" idx="11"/>
          </p:nvPr>
        </p:nvSpPr>
        <p:spPr/>
        <p:txBody>
          <a:bodyPr/>
          <a:lstStyle/>
          <a:p>
            <a:r>
              <a:rPr lang="nl-NL"/>
              <a:t>Energie-Apéro Root</a:t>
            </a:r>
            <a:endParaRPr lang="de-CH" dirty="0"/>
          </a:p>
        </p:txBody>
      </p:sp>
      <p:sp>
        <p:nvSpPr>
          <p:cNvPr id="6" name="Foliennummernplatzhalter 5">
            <a:extLst>
              <a:ext uri="{FF2B5EF4-FFF2-40B4-BE49-F238E27FC236}">
                <a16:creationId xmlns:a16="http://schemas.microsoft.com/office/drawing/2014/main" id="{8F79BD68-68CB-B759-F98C-D76BB18CF066}"/>
              </a:ext>
            </a:extLst>
          </p:cNvPr>
          <p:cNvSpPr>
            <a:spLocks noGrp="1"/>
          </p:cNvSpPr>
          <p:nvPr>
            <p:ph type="sldNum" sz="quarter" idx="12"/>
          </p:nvPr>
        </p:nvSpPr>
        <p:spPr/>
        <p:txBody>
          <a:bodyPr/>
          <a:lstStyle/>
          <a:p>
            <a:r>
              <a:rPr lang="de-CH" noProof="0" dirty="0"/>
              <a:t>Seite </a:t>
            </a:r>
            <a:fld id="{442AD375-037F-43D0-B059-5172DA06796A}" type="slidenum">
              <a:rPr lang="de-CH" noProof="0" smtClean="0"/>
              <a:pPr/>
              <a:t>5</a:t>
            </a:fld>
            <a:endParaRPr lang="de-CH" noProof="0" dirty="0"/>
          </a:p>
        </p:txBody>
      </p:sp>
      <p:sp>
        <p:nvSpPr>
          <p:cNvPr id="4" name="Datumsplatzhalter 3">
            <a:extLst>
              <a:ext uri="{FF2B5EF4-FFF2-40B4-BE49-F238E27FC236}">
                <a16:creationId xmlns:a16="http://schemas.microsoft.com/office/drawing/2014/main" id="{45048FFE-CA51-EB97-4457-6CB5FC155962}"/>
              </a:ext>
            </a:extLst>
          </p:cNvPr>
          <p:cNvSpPr>
            <a:spLocks noGrp="1"/>
          </p:cNvSpPr>
          <p:nvPr>
            <p:ph type="dt" sz="half" idx="10"/>
          </p:nvPr>
        </p:nvSpPr>
        <p:spPr/>
        <p:txBody>
          <a:bodyPr/>
          <a:lstStyle/>
          <a:p>
            <a:r>
              <a:rPr lang="de-DE" noProof="0"/>
              <a:t>23.09.2025</a:t>
            </a:r>
            <a:endParaRPr lang="de-CH" noProof="0" dirty="0"/>
          </a:p>
        </p:txBody>
      </p:sp>
      <p:pic>
        <p:nvPicPr>
          <p:cNvPr id="1026" name="Picture 2" descr="Keine alternative Textbeschreibung für dieses Bild vorhanden">
            <a:extLst>
              <a:ext uri="{FF2B5EF4-FFF2-40B4-BE49-F238E27FC236}">
                <a16:creationId xmlns:a16="http://schemas.microsoft.com/office/drawing/2014/main" id="{D1855D1E-5078-AF5C-A541-13506DD97D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162" y="936007"/>
            <a:ext cx="6892021" cy="51386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29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89D6B-8494-47EF-81E3-5EF9E7118690}"/>
              </a:ext>
            </a:extLst>
          </p:cNvPr>
          <p:cNvSpPr>
            <a:spLocks noGrp="1"/>
          </p:cNvSpPr>
          <p:nvPr>
            <p:ph type="title"/>
          </p:nvPr>
        </p:nvSpPr>
        <p:spPr>
          <a:xfrm>
            <a:off x="867927" y="400092"/>
            <a:ext cx="10592667" cy="466602"/>
          </a:xfrm>
        </p:spPr>
        <p:txBody>
          <a:bodyPr anchor="t">
            <a:normAutofit/>
          </a:bodyPr>
          <a:lstStyle/>
          <a:p>
            <a:r>
              <a:rPr lang="de-CH" noProof="0" dirty="0"/>
              <a:t>Chancen und Möglichkeiten von PV</a:t>
            </a:r>
          </a:p>
        </p:txBody>
      </p:sp>
      <p:sp>
        <p:nvSpPr>
          <p:cNvPr id="5" name="Foliennummernplatzhalter 4">
            <a:extLst>
              <a:ext uri="{FF2B5EF4-FFF2-40B4-BE49-F238E27FC236}">
                <a16:creationId xmlns:a16="http://schemas.microsoft.com/office/drawing/2014/main" id="{41EFBDD5-5FFA-87F7-932B-D157170DA4FB}"/>
              </a:ext>
            </a:extLst>
          </p:cNvPr>
          <p:cNvSpPr>
            <a:spLocks noGrp="1"/>
          </p:cNvSpPr>
          <p:nvPr>
            <p:ph type="sldNum" sz="quarter" idx="12"/>
          </p:nvPr>
        </p:nvSpPr>
        <p:spPr>
          <a:xfrm>
            <a:off x="10812524" y="6309320"/>
            <a:ext cx="468053" cy="106239"/>
          </a:xfrm>
        </p:spPr>
        <p:txBody>
          <a:bodyPr anchor="t">
            <a:normAutofit/>
          </a:bodyPr>
          <a:lstStyle/>
          <a:p>
            <a:pPr>
              <a:lnSpc>
                <a:spcPct val="90000"/>
              </a:lnSpc>
              <a:spcAft>
                <a:spcPts val="600"/>
              </a:spcAft>
            </a:pPr>
            <a:r>
              <a:rPr lang="de-CH" sz="700" noProof="0" dirty="0"/>
              <a:t>Seite </a:t>
            </a:r>
            <a:fld id="{442AD375-037F-43D0-B059-5172DA06796A}" type="slidenum">
              <a:rPr lang="de-CH" sz="700" noProof="0" smtClean="0"/>
              <a:pPr>
                <a:lnSpc>
                  <a:spcPct val="90000"/>
                </a:lnSpc>
                <a:spcAft>
                  <a:spcPts val="600"/>
                </a:spcAft>
              </a:pPr>
              <a:t>6</a:t>
            </a:fld>
            <a:endParaRPr lang="de-CH" sz="700" noProof="0" dirty="0"/>
          </a:p>
        </p:txBody>
      </p:sp>
      <p:sp>
        <p:nvSpPr>
          <p:cNvPr id="6" name="Datumsplatzhalter 5">
            <a:extLst>
              <a:ext uri="{FF2B5EF4-FFF2-40B4-BE49-F238E27FC236}">
                <a16:creationId xmlns:a16="http://schemas.microsoft.com/office/drawing/2014/main" id="{365E39A9-67DA-311A-0FBE-FAFF5958FCD2}"/>
              </a:ext>
            </a:extLst>
          </p:cNvPr>
          <p:cNvSpPr>
            <a:spLocks noGrp="1"/>
          </p:cNvSpPr>
          <p:nvPr>
            <p:ph type="dt" sz="half" idx="10"/>
          </p:nvPr>
        </p:nvSpPr>
        <p:spPr>
          <a:xfrm>
            <a:off x="8868308" y="6309320"/>
            <a:ext cx="1799772" cy="144016"/>
          </a:xfrm>
        </p:spPr>
        <p:txBody>
          <a:bodyPr anchor="t">
            <a:normAutofit/>
          </a:bodyPr>
          <a:lstStyle/>
          <a:p>
            <a:pPr>
              <a:spcAft>
                <a:spcPts val="600"/>
              </a:spcAft>
            </a:pPr>
            <a:r>
              <a:rPr lang="de-DE" noProof="0"/>
              <a:t>23.09.2025</a:t>
            </a:r>
            <a:endParaRPr lang="de-CH" noProof="0" dirty="0"/>
          </a:p>
        </p:txBody>
      </p:sp>
      <p:sp>
        <p:nvSpPr>
          <p:cNvPr id="7" name="Fußzeilenplatzhalter 6">
            <a:extLst>
              <a:ext uri="{FF2B5EF4-FFF2-40B4-BE49-F238E27FC236}">
                <a16:creationId xmlns:a16="http://schemas.microsoft.com/office/drawing/2014/main" id="{44F1B50E-4513-9E8E-0F7D-E9A8B1249115}"/>
              </a:ext>
            </a:extLst>
          </p:cNvPr>
          <p:cNvSpPr>
            <a:spLocks noGrp="1"/>
          </p:cNvSpPr>
          <p:nvPr>
            <p:ph type="ftr" sz="quarter" idx="11"/>
          </p:nvPr>
        </p:nvSpPr>
        <p:spPr>
          <a:xfrm>
            <a:off x="1962636" y="6309320"/>
            <a:ext cx="4601416" cy="144016"/>
          </a:xfrm>
        </p:spPr>
        <p:txBody>
          <a:bodyPr anchor="t">
            <a:normAutofit/>
          </a:bodyPr>
          <a:lstStyle/>
          <a:p>
            <a:pPr>
              <a:spcAft>
                <a:spcPts val="600"/>
              </a:spcAft>
            </a:pPr>
            <a:r>
              <a:rPr lang="nl-NL" noProof="0"/>
              <a:t>Energie-Apéro Root</a:t>
            </a:r>
            <a:endParaRPr lang="de-CH" noProof="0" dirty="0"/>
          </a:p>
        </p:txBody>
      </p:sp>
      <p:pic>
        <p:nvPicPr>
          <p:cNvPr id="2050" name="Picture 2">
            <a:extLst>
              <a:ext uri="{FF2B5EF4-FFF2-40B4-BE49-F238E27FC236}">
                <a16:creationId xmlns:a16="http://schemas.microsoft.com/office/drawing/2014/main" id="{F1087335-0582-5D3E-36F5-B4C104D1187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03963" y="1160664"/>
            <a:ext cx="5156200" cy="48605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0D7A24A-38EA-FA51-0C8A-8195594CBD25}"/>
              </a:ext>
            </a:extLst>
          </p:cNvPr>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868363" y="1870849"/>
            <a:ext cx="5156200" cy="344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18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12B89-3396-D4B5-E0E2-F72AE3BA2C2B}"/>
            </a:ext>
          </a:extLst>
        </p:cNvPr>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73CABC9E-79F7-22E9-CAC3-CDB9B72F2CAB}"/>
              </a:ext>
            </a:extLst>
          </p:cNvPr>
          <p:cNvSpPr>
            <a:spLocks noGrp="1"/>
          </p:cNvSpPr>
          <p:nvPr>
            <p:ph type="ftr" sz="quarter" idx="11"/>
          </p:nvPr>
        </p:nvSpPr>
        <p:spPr/>
        <p:txBody>
          <a:bodyPr/>
          <a:lstStyle/>
          <a:p>
            <a:r>
              <a:rPr lang="nl-NL"/>
              <a:t>Energie-Apéro Root</a:t>
            </a:r>
            <a:endParaRPr lang="de-CH" dirty="0"/>
          </a:p>
        </p:txBody>
      </p:sp>
      <p:sp>
        <p:nvSpPr>
          <p:cNvPr id="7" name="Titel 6">
            <a:extLst>
              <a:ext uri="{FF2B5EF4-FFF2-40B4-BE49-F238E27FC236}">
                <a16:creationId xmlns:a16="http://schemas.microsoft.com/office/drawing/2014/main" id="{B2786D3B-3025-6498-173A-775DCE92B772}"/>
              </a:ext>
            </a:extLst>
          </p:cNvPr>
          <p:cNvSpPr>
            <a:spLocks noGrp="1"/>
          </p:cNvSpPr>
          <p:nvPr>
            <p:ph type="ctrTitle"/>
          </p:nvPr>
        </p:nvSpPr>
        <p:spPr/>
        <p:txBody>
          <a:bodyPr/>
          <a:lstStyle/>
          <a:p>
            <a:r>
              <a:rPr lang="de-CH" dirty="0"/>
              <a:t>Solarenergie vom eigenen Dach – Potenzial</a:t>
            </a:r>
          </a:p>
        </p:txBody>
      </p:sp>
      <p:sp>
        <p:nvSpPr>
          <p:cNvPr id="8" name="Untertitel 7">
            <a:extLst>
              <a:ext uri="{FF2B5EF4-FFF2-40B4-BE49-F238E27FC236}">
                <a16:creationId xmlns:a16="http://schemas.microsoft.com/office/drawing/2014/main" id="{8B79355C-BECF-4573-955F-09C8A1D4E8B0}"/>
              </a:ext>
            </a:extLst>
          </p:cNvPr>
          <p:cNvSpPr>
            <a:spLocks noGrp="1"/>
          </p:cNvSpPr>
          <p:nvPr>
            <p:ph type="subTitle" idx="1"/>
          </p:nvPr>
        </p:nvSpPr>
        <p:spPr/>
        <p:txBody>
          <a:bodyPr/>
          <a:lstStyle/>
          <a:p>
            <a:endParaRPr lang="de-CH"/>
          </a:p>
        </p:txBody>
      </p:sp>
      <p:sp>
        <p:nvSpPr>
          <p:cNvPr id="4" name="Datumsplatzhalter 3">
            <a:extLst>
              <a:ext uri="{FF2B5EF4-FFF2-40B4-BE49-F238E27FC236}">
                <a16:creationId xmlns:a16="http://schemas.microsoft.com/office/drawing/2014/main" id="{AEA2D0DE-F0A1-50CB-C26A-D50E5ECC3459}"/>
              </a:ext>
            </a:extLst>
          </p:cNvPr>
          <p:cNvSpPr>
            <a:spLocks noGrp="1"/>
          </p:cNvSpPr>
          <p:nvPr>
            <p:ph type="dt" sz="half" idx="10"/>
          </p:nvPr>
        </p:nvSpPr>
        <p:spPr/>
        <p:txBody>
          <a:bodyPr/>
          <a:lstStyle/>
          <a:p>
            <a:r>
              <a:rPr lang="de-DE"/>
              <a:t>23.09.2025</a:t>
            </a:r>
            <a:endParaRPr lang="de-CH" dirty="0"/>
          </a:p>
        </p:txBody>
      </p:sp>
      <p:sp>
        <p:nvSpPr>
          <p:cNvPr id="6" name="Foliennummernplatzhalter 5">
            <a:extLst>
              <a:ext uri="{FF2B5EF4-FFF2-40B4-BE49-F238E27FC236}">
                <a16:creationId xmlns:a16="http://schemas.microsoft.com/office/drawing/2014/main" id="{C4AC83C1-CE0D-562B-6006-13E5013F6435}"/>
              </a:ext>
            </a:extLst>
          </p:cNvPr>
          <p:cNvSpPr>
            <a:spLocks noGrp="1"/>
          </p:cNvSpPr>
          <p:nvPr>
            <p:ph type="sldNum" sz="quarter" idx="12"/>
          </p:nvPr>
        </p:nvSpPr>
        <p:spPr/>
        <p:txBody>
          <a:bodyPr/>
          <a:lstStyle/>
          <a:p>
            <a:r>
              <a:rPr lang="de-CH"/>
              <a:t>Seite </a:t>
            </a:r>
            <a:fld id="{442AD375-037F-43D0-B059-5172DA06796A}" type="slidenum">
              <a:rPr lang="de-CH" smtClean="0"/>
              <a:pPr/>
              <a:t>7</a:t>
            </a:fld>
            <a:endParaRPr lang="de-CH" dirty="0"/>
          </a:p>
        </p:txBody>
      </p:sp>
    </p:spTree>
    <p:extLst>
      <p:ext uri="{BB962C8B-B14F-4D97-AF65-F5344CB8AC3E}">
        <p14:creationId xmlns:p14="http://schemas.microsoft.com/office/powerpoint/2010/main" val="210865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6FEA2-0F83-E7DC-6289-3372D9BD21A2}"/>
              </a:ext>
            </a:extLst>
          </p:cNvPr>
          <p:cNvSpPr>
            <a:spLocks noGrp="1"/>
          </p:cNvSpPr>
          <p:nvPr>
            <p:ph type="title"/>
          </p:nvPr>
        </p:nvSpPr>
        <p:spPr>
          <a:xfrm>
            <a:off x="880449" y="453529"/>
            <a:ext cx="10592667" cy="466602"/>
          </a:xfrm>
        </p:spPr>
        <p:txBody>
          <a:bodyPr/>
          <a:lstStyle/>
          <a:p>
            <a:r>
              <a:rPr lang="de-CH" dirty="0"/>
              <a:t>Solarstrom-Potenzial in der Gemeinde Root</a:t>
            </a:r>
          </a:p>
        </p:txBody>
      </p:sp>
      <p:sp>
        <p:nvSpPr>
          <p:cNvPr id="3" name="Inhaltsplatzhalter 2">
            <a:extLst>
              <a:ext uri="{FF2B5EF4-FFF2-40B4-BE49-F238E27FC236}">
                <a16:creationId xmlns:a16="http://schemas.microsoft.com/office/drawing/2014/main" id="{331E373D-E3A8-D8C3-B25F-6D3DB54DD260}"/>
              </a:ext>
            </a:extLst>
          </p:cNvPr>
          <p:cNvSpPr>
            <a:spLocks noGrp="1"/>
          </p:cNvSpPr>
          <p:nvPr>
            <p:ph idx="1"/>
          </p:nvPr>
        </p:nvSpPr>
        <p:spPr/>
        <p:txBody>
          <a:bodyPr/>
          <a:lstStyle/>
          <a:p>
            <a:pPr lvl="1"/>
            <a:r>
              <a:rPr lang="de-CH" dirty="0"/>
              <a:t>Photovoltaik-Potenzial (Dach + Fassade): ≈ 78.03 GWh/a</a:t>
            </a:r>
          </a:p>
          <a:p>
            <a:pPr lvl="1"/>
            <a:r>
              <a:rPr lang="de-CH" dirty="0"/>
              <a:t>Bestehende PV-Produktion: ≈ </a:t>
            </a:r>
            <a:r>
              <a:rPr lang="de-CH" b="1" dirty="0">
                <a:solidFill>
                  <a:srgbClr val="457A1C"/>
                </a:solidFill>
              </a:rPr>
              <a:t>7.7 GWh/a </a:t>
            </a:r>
          </a:p>
          <a:p>
            <a:pPr lvl="1"/>
            <a:r>
              <a:rPr lang="de-CH" dirty="0"/>
              <a:t>&gt; 90% des PV-Potenzials in der Gemeinde Root an Dach und Fassade ist noch nicht genutzt</a:t>
            </a:r>
          </a:p>
          <a:p>
            <a:pPr lvl="1"/>
            <a:endParaRPr lang="de-CH" dirty="0"/>
          </a:p>
          <a:p>
            <a:endParaRPr lang="de-CH" dirty="0"/>
          </a:p>
          <a:p>
            <a:endParaRPr lang="de-CH" dirty="0"/>
          </a:p>
        </p:txBody>
      </p:sp>
      <p:sp>
        <p:nvSpPr>
          <p:cNvPr id="4" name="Datumsplatzhalter 3">
            <a:extLst>
              <a:ext uri="{FF2B5EF4-FFF2-40B4-BE49-F238E27FC236}">
                <a16:creationId xmlns:a16="http://schemas.microsoft.com/office/drawing/2014/main" id="{FF003525-BB91-756C-E07E-458054C08B1E}"/>
              </a:ext>
            </a:extLst>
          </p:cNvPr>
          <p:cNvSpPr>
            <a:spLocks noGrp="1"/>
          </p:cNvSpPr>
          <p:nvPr>
            <p:ph type="dt" sz="half" idx="10"/>
          </p:nvPr>
        </p:nvSpPr>
        <p:spPr/>
        <p:txBody>
          <a:bodyPr/>
          <a:lstStyle/>
          <a:p>
            <a:r>
              <a:rPr lang="de-DE"/>
              <a:t>23.09.2025</a:t>
            </a:r>
            <a:endParaRPr lang="de-CH" dirty="0"/>
          </a:p>
        </p:txBody>
      </p:sp>
      <p:sp>
        <p:nvSpPr>
          <p:cNvPr id="5" name="Foliennummernplatzhalter 4">
            <a:extLst>
              <a:ext uri="{FF2B5EF4-FFF2-40B4-BE49-F238E27FC236}">
                <a16:creationId xmlns:a16="http://schemas.microsoft.com/office/drawing/2014/main" id="{12848700-EF0A-5BE3-6AA4-6DE498DDF3FE}"/>
              </a:ext>
            </a:extLst>
          </p:cNvPr>
          <p:cNvSpPr>
            <a:spLocks noGrp="1"/>
          </p:cNvSpPr>
          <p:nvPr>
            <p:ph type="sldNum" sz="quarter" idx="12"/>
          </p:nvPr>
        </p:nvSpPr>
        <p:spPr/>
        <p:txBody>
          <a:bodyPr/>
          <a:lstStyle/>
          <a:p>
            <a:r>
              <a:rPr lang="de-CH"/>
              <a:t>Seite </a:t>
            </a:r>
            <a:fld id="{442AD375-037F-43D0-B059-5172DA06796A}" type="slidenum">
              <a:rPr lang="de-CH" smtClean="0"/>
              <a:pPr/>
              <a:t>8</a:t>
            </a:fld>
            <a:endParaRPr lang="de-CH" dirty="0"/>
          </a:p>
        </p:txBody>
      </p:sp>
      <p:sp>
        <p:nvSpPr>
          <p:cNvPr id="6" name="Fußzeilenplatzhalter 5">
            <a:extLst>
              <a:ext uri="{FF2B5EF4-FFF2-40B4-BE49-F238E27FC236}">
                <a16:creationId xmlns:a16="http://schemas.microsoft.com/office/drawing/2014/main" id="{4756E45C-FA64-F83C-5E34-910F2E7175FF}"/>
              </a:ext>
            </a:extLst>
          </p:cNvPr>
          <p:cNvSpPr>
            <a:spLocks noGrp="1"/>
          </p:cNvSpPr>
          <p:nvPr>
            <p:ph type="ftr" sz="quarter" idx="11"/>
          </p:nvPr>
        </p:nvSpPr>
        <p:spPr/>
        <p:txBody>
          <a:bodyPr/>
          <a:lstStyle/>
          <a:p>
            <a:r>
              <a:rPr lang="nl-NL"/>
              <a:t>Energie-Apéro Root</a:t>
            </a:r>
            <a:endParaRPr lang="de-CH" dirty="0"/>
          </a:p>
        </p:txBody>
      </p:sp>
      <p:pic>
        <p:nvPicPr>
          <p:cNvPr id="8" name="Grafik 7">
            <a:extLst>
              <a:ext uri="{FF2B5EF4-FFF2-40B4-BE49-F238E27FC236}">
                <a16:creationId xmlns:a16="http://schemas.microsoft.com/office/drawing/2014/main" id="{F3DBA426-997D-EFFB-9AC4-01EC620B98D0}"/>
              </a:ext>
            </a:extLst>
          </p:cNvPr>
          <p:cNvPicPr>
            <a:picLocks noChangeAspect="1"/>
          </p:cNvPicPr>
          <p:nvPr/>
        </p:nvPicPr>
        <p:blipFill>
          <a:blip r:embed="rId3"/>
          <a:stretch>
            <a:fillRect/>
          </a:stretch>
        </p:blipFill>
        <p:spPr>
          <a:xfrm>
            <a:off x="831416" y="2780928"/>
            <a:ext cx="10488489" cy="3077004"/>
          </a:xfrm>
          <a:prstGeom prst="rect">
            <a:avLst/>
          </a:prstGeom>
        </p:spPr>
      </p:pic>
      <p:sp>
        <p:nvSpPr>
          <p:cNvPr id="9" name="Textfeld 8">
            <a:extLst>
              <a:ext uri="{FF2B5EF4-FFF2-40B4-BE49-F238E27FC236}">
                <a16:creationId xmlns:a16="http://schemas.microsoft.com/office/drawing/2014/main" id="{66AFAB4C-090D-3755-D3F0-9121F2D8BF26}"/>
              </a:ext>
            </a:extLst>
          </p:cNvPr>
          <p:cNvSpPr txBox="1"/>
          <p:nvPr/>
        </p:nvSpPr>
        <p:spPr>
          <a:xfrm>
            <a:off x="9663721" y="5920231"/>
            <a:ext cx="1656184" cy="123111"/>
          </a:xfrm>
          <a:prstGeom prst="rect">
            <a:avLst/>
          </a:prstGeom>
          <a:noFill/>
        </p:spPr>
        <p:txBody>
          <a:bodyPr wrap="square" lIns="0" tIns="0" rIns="0" bIns="0" rtlCol="0">
            <a:spAutoFit/>
          </a:bodyPr>
          <a:lstStyle/>
          <a:p>
            <a:r>
              <a:rPr lang="de-CH" sz="800" dirty="0">
                <a:solidFill>
                  <a:schemeClr val="tx2"/>
                </a:solidFill>
              </a:rPr>
              <a:t>Bildquelle: </a:t>
            </a:r>
            <a:r>
              <a:rPr lang="de-CH" sz="800" dirty="0">
                <a:solidFill>
                  <a:schemeClr val="tx2"/>
                </a:solidFill>
                <a:hlinkClick r:id="rId4">
                  <a:extLst>
                    <a:ext uri="{A12FA001-AC4F-418D-AE19-62706E023703}">
                      <ahyp:hlinkClr xmlns:ahyp="http://schemas.microsoft.com/office/drawing/2018/hyperlinkcolor" val="tx"/>
                    </a:ext>
                  </a:extLst>
                </a:hlinkClick>
              </a:rPr>
              <a:t>Geoportal Kanton Luzern</a:t>
            </a:r>
            <a:endParaRPr lang="de-CH" sz="800" dirty="0">
              <a:solidFill>
                <a:schemeClr val="tx2"/>
              </a:solidFill>
            </a:endParaRPr>
          </a:p>
        </p:txBody>
      </p:sp>
    </p:spTree>
    <p:extLst>
      <p:ext uri="{BB962C8B-B14F-4D97-AF65-F5344CB8AC3E}">
        <p14:creationId xmlns:p14="http://schemas.microsoft.com/office/powerpoint/2010/main" val="3635944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noProof="0" dirty="0"/>
              <a:t>Solarpotenzial ermitteln</a:t>
            </a:r>
          </a:p>
        </p:txBody>
      </p:sp>
      <p:sp>
        <p:nvSpPr>
          <p:cNvPr id="5" name="Inhaltsplatzhalter 4"/>
          <p:cNvSpPr>
            <a:spLocks noGrp="1"/>
          </p:cNvSpPr>
          <p:nvPr>
            <p:ph idx="1"/>
          </p:nvPr>
        </p:nvSpPr>
        <p:spPr/>
        <p:txBody>
          <a:bodyPr>
            <a:normAutofit/>
          </a:bodyPr>
          <a:lstStyle/>
          <a:p>
            <a:r>
              <a:rPr lang="de-CH" dirty="0"/>
              <a:t>Ist mein Dach oder Fassade geeignet für eine Solarstromproduktion?</a:t>
            </a:r>
          </a:p>
        </p:txBody>
      </p:sp>
      <p:sp>
        <p:nvSpPr>
          <p:cNvPr id="6" name="Rechteck 5"/>
          <p:cNvSpPr/>
          <p:nvPr/>
        </p:nvSpPr>
        <p:spPr>
          <a:xfrm>
            <a:off x="766043" y="4751800"/>
            <a:ext cx="4496744" cy="584775"/>
          </a:xfrm>
          <a:prstGeom prst="rect">
            <a:avLst/>
          </a:prstGeom>
        </p:spPr>
        <p:txBody>
          <a:bodyPr wrap="none">
            <a:spAutoFit/>
          </a:bodyPr>
          <a:lstStyle/>
          <a:p>
            <a:r>
              <a:rPr lang="de-CH" sz="3200" b="1" noProof="0" dirty="0">
                <a:solidFill>
                  <a:srgbClr val="468646"/>
                </a:solidFill>
                <a:latin typeface="Tahoma" panose="020B0604030504040204" pitchFamily="34" charset="0"/>
                <a:ea typeface="Tahoma" panose="020B0604030504040204" pitchFamily="34" charset="0"/>
                <a:cs typeface="Tahoma" panose="020B0604030504040204" pitchFamily="34" charset="0"/>
              </a:rPr>
              <a:t>www.sonnendach.ch</a:t>
            </a:r>
            <a:endParaRPr lang="de-CH" sz="2400" b="1" noProof="0" dirty="0">
              <a:solidFill>
                <a:srgbClr val="468646"/>
              </a:solidFill>
              <a:latin typeface="Tahoma" panose="020B0604030504040204" pitchFamily="34" charset="0"/>
              <a:ea typeface="Tahoma" panose="020B0604030504040204" pitchFamily="34" charset="0"/>
              <a:cs typeface="Tahoma" panose="020B0604030504040204" pitchFamily="34" charset="0"/>
            </a:endParaRPr>
          </a:p>
        </p:txBody>
      </p:sp>
      <p:pic>
        <p:nvPicPr>
          <p:cNvPr id="7" name="Grafik 6"/>
          <p:cNvPicPr>
            <a:picLocks noChangeAspect="1"/>
          </p:cNvPicPr>
          <p:nvPr/>
        </p:nvPicPr>
        <p:blipFill rotWithShape="1">
          <a:blip r:embed="rId3"/>
          <a:srcRect l="12468" t="30657" r="15028" b="16973"/>
          <a:stretch/>
        </p:blipFill>
        <p:spPr>
          <a:xfrm>
            <a:off x="863600" y="1745515"/>
            <a:ext cx="6597353" cy="2680500"/>
          </a:xfrm>
          <a:prstGeom prst="rect">
            <a:avLst/>
          </a:prstGeom>
        </p:spPr>
      </p:pic>
      <p:sp>
        <p:nvSpPr>
          <p:cNvPr id="2" name="Datumsplatzhalter 1">
            <a:extLst>
              <a:ext uri="{FF2B5EF4-FFF2-40B4-BE49-F238E27FC236}">
                <a16:creationId xmlns:a16="http://schemas.microsoft.com/office/drawing/2014/main" id="{C46DBC0A-9CAA-AEF8-0500-FED9E72FAEB8}"/>
              </a:ext>
            </a:extLst>
          </p:cNvPr>
          <p:cNvSpPr>
            <a:spLocks noGrp="1"/>
          </p:cNvSpPr>
          <p:nvPr>
            <p:ph type="dt" sz="half" idx="10"/>
          </p:nvPr>
        </p:nvSpPr>
        <p:spPr/>
        <p:txBody>
          <a:bodyPr/>
          <a:lstStyle/>
          <a:p>
            <a:r>
              <a:rPr lang="de-DE"/>
              <a:t>23.09.2025</a:t>
            </a:r>
            <a:endParaRPr lang="de-CH" dirty="0"/>
          </a:p>
        </p:txBody>
      </p:sp>
      <p:sp>
        <p:nvSpPr>
          <p:cNvPr id="3" name="Fußzeilenplatzhalter 2">
            <a:extLst>
              <a:ext uri="{FF2B5EF4-FFF2-40B4-BE49-F238E27FC236}">
                <a16:creationId xmlns:a16="http://schemas.microsoft.com/office/drawing/2014/main" id="{C5D33B74-F285-BEAD-1B2B-7A6054A96059}"/>
              </a:ext>
            </a:extLst>
          </p:cNvPr>
          <p:cNvSpPr>
            <a:spLocks noGrp="1"/>
          </p:cNvSpPr>
          <p:nvPr>
            <p:ph type="ftr" sz="quarter" idx="11"/>
          </p:nvPr>
        </p:nvSpPr>
        <p:spPr/>
        <p:txBody>
          <a:bodyPr/>
          <a:lstStyle/>
          <a:p>
            <a:r>
              <a:rPr lang="nl-NL"/>
              <a:t>Energie-Apéro Root</a:t>
            </a:r>
            <a:endParaRPr lang="de-CH" dirty="0"/>
          </a:p>
        </p:txBody>
      </p:sp>
      <p:sp>
        <p:nvSpPr>
          <p:cNvPr id="8" name="Foliennummernplatzhalter 7">
            <a:extLst>
              <a:ext uri="{FF2B5EF4-FFF2-40B4-BE49-F238E27FC236}">
                <a16:creationId xmlns:a16="http://schemas.microsoft.com/office/drawing/2014/main" id="{A1E32C09-F252-4CCF-E6DA-CAC2D8BCBB8B}"/>
              </a:ext>
            </a:extLst>
          </p:cNvPr>
          <p:cNvSpPr>
            <a:spLocks noGrp="1"/>
          </p:cNvSpPr>
          <p:nvPr>
            <p:ph type="sldNum" sz="quarter" idx="12"/>
          </p:nvPr>
        </p:nvSpPr>
        <p:spPr/>
        <p:txBody>
          <a:bodyPr/>
          <a:lstStyle/>
          <a:p>
            <a:r>
              <a:rPr lang="de-CH"/>
              <a:t>Seite </a:t>
            </a:r>
            <a:fld id="{442AD375-037F-43D0-B059-5172DA06796A}" type="slidenum">
              <a:rPr lang="de-CH" smtClean="0"/>
              <a:pPr/>
              <a:t>9</a:t>
            </a:fld>
            <a:endParaRPr lang="de-CH" dirty="0"/>
          </a:p>
        </p:txBody>
      </p:sp>
    </p:spTree>
    <p:extLst>
      <p:ext uri="{BB962C8B-B14F-4D97-AF65-F5344CB8AC3E}">
        <p14:creationId xmlns:p14="http://schemas.microsoft.com/office/powerpoint/2010/main" val="2714488781"/>
      </p:ext>
    </p:extLst>
  </p:cSld>
  <p:clrMapOvr>
    <a:masterClrMapping/>
  </p:clrMapOvr>
</p:sld>
</file>

<file path=ppt/theme/theme1.xml><?xml version="1.0" encoding="utf-8"?>
<a:theme xmlns:a="http://schemas.openxmlformats.org/drawingml/2006/main" name="Benutzerdefiniertes Design">
  <a:themeElements>
    <a:clrScheme name="e4plus">
      <a:dk1>
        <a:sysClr val="windowText" lastClr="000000"/>
      </a:dk1>
      <a:lt1>
        <a:sysClr val="window" lastClr="FFFFFF"/>
      </a:lt1>
      <a:dk2>
        <a:srgbClr val="58585A"/>
      </a:dk2>
      <a:lt2>
        <a:srgbClr val="B9B9B9"/>
      </a:lt2>
      <a:accent1>
        <a:srgbClr val="457A29"/>
      </a:accent1>
      <a:accent2>
        <a:srgbClr val="9DD0E1"/>
      </a:accent2>
      <a:accent3>
        <a:srgbClr val="FDEA17"/>
      </a:accent3>
      <a:accent4>
        <a:srgbClr val="054996"/>
      </a:accent4>
      <a:accent5>
        <a:srgbClr val="50A2B7"/>
      </a:accent5>
      <a:accent6>
        <a:srgbClr val="E5800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2"/>
          </a:solid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custClrLst>
    <a:custClr>
      <a:srgbClr val="82A4CA"/>
    </a:custClr>
    <a:custClr>
      <a:srgbClr val="CEE7F0"/>
    </a:custClr>
    <a:custClr>
      <a:srgbClr val="A2BC94"/>
    </a:custClr>
    <a:custClr>
      <a:srgbClr val="B1C905"/>
    </a:custClr>
    <a:custClr>
      <a:srgbClr val="D8E482"/>
    </a:custClr>
    <a:custClr>
      <a:srgbClr val="F2BF81"/>
    </a:custClr>
    <a:custClr>
      <a:srgbClr val="FEF48B"/>
    </a:custClr>
    <a:custClr>
      <a:srgbClr val="B25A9A"/>
    </a:custClr>
    <a:custClr>
      <a:srgbClr val="D8ACCC"/>
    </a:custClr>
  </a:custClrLst>
  <a:extLst>
    <a:ext uri="{05A4C25C-085E-4340-85A3-A5531E510DB2}">
      <thm15:themeFamily xmlns:thm15="http://schemas.microsoft.com/office/thememl/2012/main" name="Präsentation e4plus komplett V6 - freigegeben für alle.potx" id="{824CA68D-41CF-49B3-9C8C-AD32429817A2}" vid="{ED5A6597-7321-452C-BCA7-71D10B4EA401}"/>
    </a:ext>
  </a:extLst>
</a:theme>
</file>

<file path=ppt/theme/theme2.xml><?xml version="1.0" encoding="utf-8"?>
<a:theme xmlns:a="http://schemas.openxmlformats.org/drawingml/2006/main" name="Office Theme">
  <a:themeElements>
    <a:clrScheme name="e4plus">
      <a:dk1>
        <a:sysClr val="windowText" lastClr="000000"/>
      </a:dk1>
      <a:lt1>
        <a:sysClr val="window" lastClr="FFFFFF"/>
      </a:lt1>
      <a:dk2>
        <a:srgbClr val="58585A"/>
      </a:dk2>
      <a:lt2>
        <a:srgbClr val="B9B9B9"/>
      </a:lt2>
      <a:accent1>
        <a:srgbClr val="457A29"/>
      </a:accent1>
      <a:accent2>
        <a:srgbClr val="9DD0E1"/>
      </a:accent2>
      <a:accent3>
        <a:srgbClr val="FDEA17"/>
      </a:accent3>
      <a:accent4>
        <a:srgbClr val="054996"/>
      </a:accent4>
      <a:accent5>
        <a:srgbClr val="50A2B7"/>
      </a:accent5>
      <a:accent6>
        <a:srgbClr val="E5800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4plus">
      <a:dk1>
        <a:sysClr val="windowText" lastClr="000000"/>
      </a:dk1>
      <a:lt1>
        <a:sysClr val="window" lastClr="FFFFFF"/>
      </a:lt1>
      <a:dk2>
        <a:srgbClr val="58585A"/>
      </a:dk2>
      <a:lt2>
        <a:srgbClr val="B9B9B9"/>
      </a:lt2>
      <a:accent1>
        <a:srgbClr val="457A29"/>
      </a:accent1>
      <a:accent2>
        <a:srgbClr val="9DD0E1"/>
      </a:accent2>
      <a:accent3>
        <a:srgbClr val="FDEA17"/>
      </a:accent3>
      <a:accent4>
        <a:srgbClr val="054996"/>
      </a:accent4>
      <a:accent5>
        <a:srgbClr val="50A2B7"/>
      </a:accent5>
      <a:accent6>
        <a:srgbClr val="E5800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c24777f-78b6-4f3c-a73a-d5fa08e4d537" xsi:nil="true"/>
    <lcf76f155ced4ddcb4097134ff3c332f xmlns="c9077d15-72ed-4fec-bcfe-3472729e919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E594130A2AF244FBF3F304D904ED593" ma:contentTypeVersion="18" ma:contentTypeDescription="Ein neues Dokument erstellen." ma:contentTypeScope="" ma:versionID="9c227ad3ab8d826471e210bb857ebfda">
  <xsd:schema xmlns:xsd="http://www.w3.org/2001/XMLSchema" xmlns:xs="http://www.w3.org/2001/XMLSchema" xmlns:p="http://schemas.microsoft.com/office/2006/metadata/properties" xmlns:ns2="c9077d15-72ed-4fec-bcfe-3472729e9195" xmlns:ns3="bc24777f-78b6-4f3c-a73a-d5fa08e4d537" targetNamespace="http://schemas.microsoft.com/office/2006/metadata/properties" ma:root="true" ma:fieldsID="2a0acd45fe6cc66a06723547185abeb0" ns2:_="" ns3:_="">
    <xsd:import namespace="c9077d15-72ed-4fec-bcfe-3472729e9195"/>
    <xsd:import namespace="bc24777f-78b6-4f3c-a73a-d5fa08e4d53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77d15-72ed-4fec-bcfe-3472729e91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7fbe3b91-0d7a-4fca-85de-75d49bc052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24777f-78b6-4f3c-a73a-d5fa08e4d53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23888c3-3691-4ee2-9093-74875a1c94d8}" ma:internalName="TaxCatchAll" ma:showField="CatchAllData" ma:web="bc24777f-78b6-4f3c-a73a-d5fa08e4d53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B7BE2-63AD-4C37-AC44-F0E4FC348E24}">
  <ds:schemaRefs>
    <ds:schemaRef ds:uri="http://schemas.microsoft.com/sharepoint/v3/contenttype/forms"/>
  </ds:schemaRefs>
</ds:datastoreItem>
</file>

<file path=customXml/itemProps2.xml><?xml version="1.0" encoding="utf-8"?>
<ds:datastoreItem xmlns:ds="http://schemas.openxmlformats.org/officeDocument/2006/customXml" ds:itemID="{5626B806-0237-4942-A1FD-5C97285908C2}">
  <ds:schemaRefs>
    <ds:schemaRef ds:uri="http://purl.org/dc/elements/1.1/"/>
    <ds:schemaRef ds:uri="bc24777f-78b6-4f3c-a73a-d5fa08e4d537"/>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c9077d15-72ed-4fec-bcfe-3472729e9195"/>
    <ds:schemaRef ds:uri="http://purl.org/dc/terms/"/>
  </ds:schemaRefs>
</ds:datastoreItem>
</file>

<file path=customXml/itemProps3.xml><?xml version="1.0" encoding="utf-8"?>
<ds:datastoreItem xmlns:ds="http://schemas.openxmlformats.org/officeDocument/2006/customXml" ds:itemID="{FCC16D0C-4599-4DE1-8F63-1EEDEBBED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77d15-72ed-4fec-bcfe-3472729e9195"/>
    <ds:schemaRef ds:uri="bc24777f-78b6-4f3c-a73a-d5fa08e4d5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e4plus - Präsentation komplett V6</Template>
  <TotalTime>0</TotalTime>
  <Words>875</Words>
  <Application>Microsoft Office PowerPoint</Application>
  <PresentationFormat>Breitbild</PresentationFormat>
  <Paragraphs>232</Paragraphs>
  <Slides>31</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31</vt:i4>
      </vt:variant>
    </vt:vector>
  </HeadingPairs>
  <TitlesOfParts>
    <vt:vector size="37" baseType="lpstr">
      <vt:lpstr>Arial</vt:lpstr>
      <vt:lpstr>ArialMT</vt:lpstr>
      <vt:lpstr>Symbol</vt:lpstr>
      <vt:lpstr>Tahoma</vt:lpstr>
      <vt:lpstr>Wingdings</vt:lpstr>
      <vt:lpstr>Benutzerdefiniertes Design</vt:lpstr>
      <vt:lpstr>Solarenergie vom eigenen Dach</vt:lpstr>
      <vt:lpstr>Solarenergie vom eigenen Dach – Warum?</vt:lpstr>
      <vt:lpstr>Photovoltaik: Boom-Technologie (Schweiz)</vt:lpstr>
      <vt:lpstr>Photovoltaik: Boom-Technologie (Global)</vt:lpstr>
      <vt:lpstr>Photovoltaik: Boom-Technologie (Global)</vt:lpstr>
      <vt:lpstr>Chancen und Möglichkeiten von PV</vt:lpstr>
      <vt:lpstr>Solarenergie vom eigenen Dach – Potenzial</vt:lpstr>
      <vt:lpstr>Solarstrom-Potenzial in der Gemeinde Root</vt:lpstr>
      <vt:lpstr>Solarpotenzial ermitteln</vt:lpstr>
      <vt:lpstr>Sonnenenergienutzung Technologie</vt:lpstr>
      <vt:lpstr>Einsatzmöglichkeiten Photovoltaik</vt:lpstr>
      <vt:lpstr>Solarenergie vom eigenen Dach – Rahmenbedingungen</vt:lpstr>
      <vt:lpstr>Luzerner Energiegesetz und PV</vt:lpstr>
      <vt:lpstr>Pflicht Eigenstromerzeugung – Was gilt?</vt:lpstr>
      <vt:lpstr>Merkblatt Solaranlagen (Gestaltung)</vt:lpstr>
      <vt:lpstr>Gestaltungsvorgaben Flachdach (Meldeverfahren)</vt:lpstr>
      <vt:lpstr>Solarenergie vom eigenen Dach – Kosten und Förderung</vt:lpstr>
      <vt:lpstr>Solarrechner</vt:lpstr>
      <vt:lpstr>Kosten für Solaranlagen</vt:lpstr>
      <vt:lpstr>Fördermöglichkeiten</vt:lpstr>
      <vt:lpstr>Beispielrechnung</vt:lpstr>
      <vt:lpstr>Solarenergie vom eigenen Dach – Vorgehen</vt:lpstr>
      <vt:lpstr>Solarprofis</vt:lpstr>
      <vt:lpstr>Solar-Offerte-Check</vt:lpstr>
      <vt:lpstr>Weitere Beratungsangebote</vt:lpstr>
      <vt:lpstr>Exkurs Batteriespeicher</vt:lpstr>
      <vt:lpstr>Batteriespeicher Markt Schweiz</vt:lpstr>
      <vt:lpstr>Gründe für Batteriespeicher in Kombination mit PV-Anlage  </vt:lpstr>
      <vt:lpstr>Eigenverbrauch erhöhen mit Stromspeicher</vt:lpstr>
      <vt:lpstr>Solarenergie gemeinsam nutzen</vt:lpstr>
      <vt:lpstr>vZEV-Cluster Root (Poster beachten)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Nils Huber</dc:creator>
  <dc:description>erstellt durch Vorlagenbauer.ch</dc:description>
  <cp:lastModifiedBy>Müller Ursula</cp:lastModifiedBy>
  <cp:revision>12</cp:revision>
  <dcterms:created xsi:type="dcterms:W3CDTF">2025-09-09T14:11:03Z</dcterms:created>
  <dcterms:modified xsi:type="dcterms:W3CDTF">2025-09-24T09:33:26Z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0x0101000E594130A2AF244FBF3F304D904ED593</vt:lpwstr>
  </property>
  <property fmtid="{D5CDD505-2E9C-101B-9397-08002B2CF9AE}" pid="3" name="MediaServiceImageTags">
    <vt:lpwstr/>
  </property>
</Properties>
</file>